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9"/>
  </p:notesMasterIdLst>
  <p:sldIdLst>
    <p:sldId id="1140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114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4617"/>
  </p:normalViewPr>
  <p:slideViewPr>
    <p:cSldViewPr snapToGrid="0">
      <p:cViewPr varScale="1">
        <p:scale>
          <a:sx n="142" d="100"/>
          <a:sy n="142" d="100"/>
        </p:scale>
        <p:origin x="5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8A9741E7-E957-8C40-A368-DEBA26916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Influx Days - Virtual - 2020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A18077A6-1E40-6948-9671-1F2915EE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  <a:uFillTx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uFillTx/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uFillTx/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  <a:uFillTx/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  <a:uFillTx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fluxDays - Speaker Slide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1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189" name="Google Shape;189;p21"/>
            <p:cNvSpPr>
              <a:spLocks/>
            </p:cNvSpPr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90" name="Google Shape;190;p21"/>
            <p:cNvPicPr preferRelativeResize="0"/>
            <p:nvPr/>
          </p:nvPicPr>
          <p:blipFill rotWithShape="1">
            <a:blip r:embed="rId2"/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1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1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1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1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1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1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1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21"/>
          <p:cNvPicPr preferRelativeResize="0"/>
          <p:nvPr/>
        </p:nvPicPr>
        <p:blipFill rotWithShape="1">
          <a:blip r:embed="rId10"/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>
            <a:spLocks/>
          </p:cNvSpPr>
          <p:nvPr/>
        </p:nvSpPr>
        <p:spPr>
          <a:xfrm>
            <a:off x="208747" y="1499190"/>
            <a:ext cx="8708687" cy="2161068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21"/>
          <p:cNvSpPr>
            <a:spLocks/>
          </p:cNvSpPr>
          <p:nvPr/>
        </p:nvSpPr>
        <p:spPr>
          <a:xfrm>
            <a:off x="3166870" y="1499190"/>
            <a:ext cx="5754871" cy="216106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3430026" y="2806729"/>
            <a:ext cx="5124892" cy="75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  <a:uFillTx/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>
                <a:uFillTx/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3430026" y="1594882"/>
            <a:ext cx="5124892" cy="96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C32"/>
              </a:buClr>
              <a:buSzPts val="3000"/>
              <a:buFont typeface="Helvetica Neue"/>
              <a:buNone/>
              <a:defRPr sz="3000" b="1" i="0" u="none">
                <a:solidFill>
                  <a:srgbClr val="282C32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  <p:cxnSp>
        <p:nvCxnSpPr>
          <p:cNvPr id="206" name="Google Shape;206;p21"/>
          <p:cNvCxnSpPr/>
          <p:nvPr/>
        </p:nvCxnSpPr>
        <p:spPr>
          <a:xfrm>
            <a:off x="3430025" y="2684415"/>
            <a:ext cx="5124892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5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21"/>
          <p:cNvSpPr>
            <a:spLocks/>
          </p:cNvSpPr>
          <p:nvPr/>
        </p:nvSpPr>
        <p:spPr>
          <a:xfrm>
            <a:off x="208748" y="1499988"/>
            <a:ext cx="34290" cy="2160270"/>
          </a:xfrm>
          <a:prstGeom prst="rect">
            <a:avLst/>
          </a:prstGeom>
          <a:solidFill>
            <a:srgbClr val="5CBB4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5852" y="1058092"/>
            <a:ext cx="3903895" cy="74731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9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53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9144000" cy="1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B85F-8B95-BF4E-AF46-470CFA19A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874" y="356259"/>
            <a:ext cx="2150957" cy="411755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691071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4706" y="1351784"/>
            <a:ext cx="5197079" cy="377309"/>
          </a:xfrm>
        </p:spPr>
        <p:txBody>
          <a:bodyPr tIns="0" bIns="0" anchor="b">
            <a:noAutofit/>
          </a:bodyPr>
          <a:lstStyle>
            <a:lvl1pPr>
              <a:defRPr sz="21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64706" y="1742258"/>
            <a:ext cx="5197079" cy="260836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15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64706" y="3583344"/>
            <a:ext cx="5197079" cy="1111073"/>
          </a:xfrm>
        </p:spPr>
        <p:txBody>
          <a:bodyPr anchor="t">
            <a:noAutofit/>
          </a:bodyPr>
          <a:lstStyle>
            <a:lvl1pPr marL="0" indent="0">
              <a:buNone/>
              <a:defRPr sz="105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364706" y="3226375"/>
            <a:ext cx="5197079" cy="317768"/>
          </a:xfrm>
        </p:spPr>
        <p:txBody>
          <a:bodyPr anchor="t">
            <a:noAutofit/>
          </a:bodyPr>
          <a:lstStyle>
            <a:lvl1pPr marL="0" indent="0">
              <a:buNone/>
              <a:defRPr sz="15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7910" y="1396604"/>
            <a:ext cx="2528888" cy="328731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64706" y="2042295"/>
            <a:ext cx="5197079" cy="1019749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050" dirty="0"/>
            </a:lvl1pPr>
          </a:lstStyle>
          <a:p>
            <a:pPr marL="259556" lvl="0" indent="-259556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9935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467826" y="1244339"/>
            <a:ext cx="8208348" cy="3391161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uFillTx/>
              </a:defRPr>
            </a:lvl9pPr>
          </a:lstStyle>
          <a:p>
            <a:endParaRPr dirty="0">
              <a:uFillTx/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>
              <a:uFillTx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90" r:id="rId3"/>
    <p:sldLayoutId id="2147483691" r:id="rId4"/>
    <p:sldLayoutId id="2147483687" r:id="rId5"/>
    <p:sldLayoutId id="2147483688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/>
              <a:t>Data-driven</a:t>
            </a:r>
            <a:br>
              <a:rPr lang="en" sz="3200" dirty="0"/>
            </a:br>
            <a:r>
              <a:rPr lang="en" sz="3200" dirty="0"/>
              <a:t>Decision Making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70760996-35AC-4E48-83D6-99282F382DA8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>
                <a:latin typeface="Helvetica Neue Light"/>
                <a:ea typeface="Helvetica Neue Light"/>
                <a:sym typeface="Helvetica Neue Light"/>
              </a:rPr>
              <a:t> of Tartu</a:t>
            </a:r>
          </a:p>
        </p:txBody>
      </p:sp>
    </p:spTree>
    <p:extLst>
      <p:ext uri="{BB962C8B-B14F-4D97-AF65-F5344CB8AC3E}">
        <p14:creationId xmlns:p14="http://schemas.microsoft.com/office/powerpoint/2010/main" val="15699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8177" y="1237479"/>
            <a:ext cx="5693569" cy="69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0500" y="2112111"/>
            <a:ext cx="5915638" cy="69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190" name="Group 346"/>
          <p:cNvGrpSpPr/>
          <p:nvPr/>
        </p:nvGrpSpPr>
        <p:grpSpPr>
          <a:xfrm>
            <a:off x="5726250" y="3760658"/>
            <a:ext cx="2892028" cy="566486"/>
            <a:chOff x="4976592" y="4471950"/>
            <a:chExt cx="3856037" cy="932958"/>
          </a:xfrm>
        </p:grpSpPr>
        <p:sp>
          <p:nvSpPr>
            <p:cNvPr id="221454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5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6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7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8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9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0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1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2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3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4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5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6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7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8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69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0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1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2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3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4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5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6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7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8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79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0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1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2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3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4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5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6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7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8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89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0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1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2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3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4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5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6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7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8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99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0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1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2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3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4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5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6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7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8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09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0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1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2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3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4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5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6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7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8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19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0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1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2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3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4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5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6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7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8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29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0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1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2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3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4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5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6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7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8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39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0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1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2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3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4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5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6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7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8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49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0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1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2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3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4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5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6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7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8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59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0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1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2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3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4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5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6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7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8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69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0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1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2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3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4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5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6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7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8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79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0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1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2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3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4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5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6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7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8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89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0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1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2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3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4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5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6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7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8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599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0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1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2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3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4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5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6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7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8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09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0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1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2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3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4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5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6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7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8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19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0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1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2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3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4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5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6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7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8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29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0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1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2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3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4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5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6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7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8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39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0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1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2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3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4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5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6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7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8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49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0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1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2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3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4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5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6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7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8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59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0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1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2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3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4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5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6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7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8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69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0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1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2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3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4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5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6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7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8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79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0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1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2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3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4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5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6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7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8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89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0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1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2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3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4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5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6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7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8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699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0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1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2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3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4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5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6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7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8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709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grpSp>
        <p:nvGrpSpPr>
          <p:cNvPr id="221191" name="Group 347"/>
          <p:cNvGrpSpPr/>
          <p:nvPr/>
        </p:nvGrpSpPr>
        <p:grpSpPr>
          <a:xfrm>
            <a:off x="2810409" y="3763037"/>
            <a:ext cx="2892029" cy="567451"/>
            <a:chOff x="4976592" y="4471950"/>
            <a:chExt cx="3856037" cy="932958"/>
          </a:xfrm>
        </p:grpSpPr>
        <p:sp>
          <p:nvSpPr>
            <p:cNvPr id="221198" name="Rectangle 8"/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199" name="Rectangle 9"/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0" name="Rectangle 10"/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1" name="Rectangle 11"/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2" name="Rectangle 12"/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3" name="Rectangle 13"/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4" name="Rectangle 14"/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5" name="Rectangle 16"/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6" name="Rectangle 19"/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7" name="Rectangle 20"/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8" name="Rectangle 21"/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09" name="Rectangle 22"/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0" name="Rectangle 23"/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1" name="Rectangle 26"/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2" name="Rectangle 27"/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3" name="Rectangle 28"/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4" name="Rectangle 30"/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5" name="Rectangle 32"/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6" name="Rectangle 33"/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7" name="Rectangle 34"/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8" name="Rectangle 35"/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19" name="Rectangle 36"/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0" name="Rectangle 38"/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1" name="Rectangle 39"/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2" name="Rectangle 41"/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3" name="Rectangle 42"/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4" name="Rectangle 43"/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5" name="Rectangle 44"/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6" name="Rectangle 45"/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7" name="Rectangle 46"/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8" name="Rectangle 47"/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29" name="Rectangle 48"/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0" name="Rectangle 52"/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1" name="Rectangle 53"/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2" name="Rectangle 54"/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3" name="Rectangle 56"/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4" name="Rectangle 57"/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5" name="Rectangle 58"/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6" name="Rectangle 59"/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7" name="Rectangle 61"/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8" name="Rectangle 63"/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39" name="Rectangle 64"/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0" name="Rectangle 65"/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1" name="Rectangle 66"/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2" name="Rectangle 69"/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3" name="Rectangle 70"/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4" name="Rectangle 71"/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5" name="Rectangle 72"/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6" name="Rectangle 73"/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7" name="Rectangle 74"/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8" name="Rectangle 75"/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49" name="Rectangle 76"/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0" name="Rectangle 77"/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1" name="Rectangle 79"/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2" name="Rectangle 80"/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3" name="Rectangle 81"/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4" name="Rectangle 82"/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5" name="Rectangle 83"/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6" name="Rectangle 84"/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7" name="Rectangle 85"/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8" name="Rectangle 86"/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59" name="Rectangle 87"/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0" name="Rectangle 88"/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1" name="Rectangle 90"/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2" name="Rectangle 91"/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3" name="Rectangle 92"/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4" name="Rectangle 93"/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5" name="Rectangle 94"/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6" name="Rectangle 97"/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7" name="Rectangle 98"/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8" name="Rectangle 99"/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69" name="Rectangle 100"/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0" name="Rectangle 104"/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1" name="Rectangle 105"/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2" name="Rectangle 106"/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3" name="Rectangle 108"/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4" name="Rectangle 109"/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5" name="Rectangle 110"/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6" name="Rectangle 111"/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7" name="Rectangle 112"/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8" name="Rectangle 113"/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79" name="Rectangle 114"/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0" name="Rectangle 116"/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1" name="Rectangle 117"/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2" name="Rectangle 119"/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3" name="Rectangle 120"/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4" name="Rectangle 121"/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5" name="Rectangle 123"/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6" name="Rectangle 124"/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7" name="Rectangle 125"/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8" name="Rectangle 126"/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89" name="Rectangle 127"/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0" name="Rectangle 128"/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1" name="Rectangle 129"/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2" name="Rectangle 130"/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3" name="Rectangle 131"/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4" name="Rectangle 132"/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5" name="Rectangle 133"/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6" name="Rectangle 136"/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7" name="Rectangle 137"/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8" name="Rectangle 138"/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299" name="Rectangle 139"/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0" name="Rectangle 142"/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1" name="Rectangle 143"/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2" name="Rectangle 144"/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3" name="Rectangle 145"/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4" name="Rectangle 147"/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5" name="Rectangle 148"/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6" name="Rectangle 149"/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7" name="Rectangle 150"/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8" name="Rectangle 151"/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09" name="Rectangle 152"/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0" name="Rectangle 154"/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1" name="Rectangle 156"/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2" name="Rectangle 157"/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3" name="Rectangle 158"/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4" name="Rectangle 162"/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5" name="Rectangle 163"/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6" name="Rectangle 164"/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7" name="Rectangle 165"/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8" name="Rectangle 166"/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19" name="Rectangle 167"/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0" name="Rectangle 168"/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1" name="Rectangle 169"/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2" name="Rectangle 172"/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3" name="Rectangle 173"/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4" name="Rectangle 174"/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5" name="Rectangle 175"/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6" name="Rectangle 176"/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7" name="Rectangle 177"/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8" name="Rectangle 178"/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29" name="Rectangle 179"/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0" name="Rectangle 180"/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1" name="Rectangle 181"/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2" name="Rectangle 182"/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3" name="Rectangle 183"/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4" name="Rectangle 184"/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5" name="Rectangle 185"/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6" name="Rectangle 187"/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7" name="Rectangle 188"/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8" name="Rectangle 189"/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39" name="Rectangle 190"/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0" name="Rectangle 192"/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1" name="Rectangle 193"/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2" name="Rectangle 194"/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3" name="Rectangle 195"/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4" name="Rectangle 196"/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5" name="Rectangle 197"/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6" name="Rectangle 198"/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7" name="Rectangle 199"/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8" name="Rectangle 200"/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49" name="Rectangle 203"/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0" name="Rectangle 204"/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1" name="Rectangle 205"/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2" name="Rectangle 206"/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3" name="Rectangle 207"/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4" name="Rectangle 208"/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5" name="Rectangle 210"/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6" name="Rectangle 211"/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7" name="Rectangle 212"/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8" name="Rectangle 213"/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59" name="Rectangle 214"/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0" name="Rectangle 215"/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1" name="Rectangle 216"/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2" name="Rectangle 219"/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3" name="Rectangle 220"/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4" name="Rectangle 221"/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5" name="Rectangle 222"/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6" name="Rectangle 223"/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7" name="Rectangle 224"/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8" name="Rectangle 225"/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69" name="Rectangle 226"/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0" name="Rectangle 227"/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1" name="Rectangle 229"/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2" name="Rectangle 230"/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3" name="Rectangle 231"/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4" name="Rectangle 232"/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5" name="Rectangle 233"/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6" name="Rectangle 234"/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7" name="Rectangle 235"/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8" name="Rectangle 236"/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79" name="Rectangle 237"/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0" name="Rectangle 238"/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1" name="Rectangle 240"/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2" name="Rectangle 241"/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3" name="Rectangle 242"/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4" name="Rectangle 243"/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5" name="Rectangle 244"/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6" name="Rectangle 247"/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7" name="Rectangle 248"/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8" name="Rectangle 249"/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89" name="Rectangle 250"/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0" name="Rectangle 254"/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1" name="Rectangle 255"/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2" name="Rectangle 256"/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3" name="Rectangle 258"/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4" name="Rectangle 259"/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5" name="Rectangle 260"/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6" name="Rectangle 261"/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7" name="Rectangle 262"/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8" name="Rectangle 263"/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399" name="Rectangle 265"/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0" name="Rectangle 266"/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1" name="Rectangle 267"/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2" name="Rectangle 269"/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3" name="Rectangle 270"/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4" name="Rectangle 271"/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5" name="Rectangle 272"/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6" name="Rectangle 273"/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7" name="Rectangle 274"/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8" name="Rectangle 275"/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09" name="Rectangle 276"/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0" name="Rectangle 279"/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1" name="Rectangle 280"/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2" name="Rectangle 281"/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3" name="Rectangle 282"/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4" name="Rectangle 283"/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5" name="Rectangle 284"/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6" name="Rectangle 286"/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7" name="Rectangle 287"/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8" name="Rectangle 288"/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19" name="Rectangle 289"/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0" name="Rectangle 291"/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1" name="Rectangle 292"/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2" name="Rectangle 293"/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3" name="Rectangle 295"/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4" name="Rectangle 296"/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5" name="Rectangle 297"/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6" name="Rectangle 298"/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7" name="Rectangle 299"/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8" name="Rectangle 300"/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29" name="Rectangle 302"/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0" name="Rectangle 304"/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1" name="Rectangle 305"/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2" name="Rectangle 306"/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3" name="Rectangle 308"/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4" name="Rectangle 309"/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5" name="Rectangle 310"/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6" name="Rectangle 311"/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7" name="Rectangle 312"/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8" name="Rectangle 313"/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39" name="Rectangle 314"/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0" name="Rectangle 315"/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1" name="Rectangle 316"/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2" name="Rectangle 317"/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3" name="Rectangle 318"/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4" name="Rectangle 319"/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5" name="Rectangle 321"/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6" name="Rectangle 323"/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7" name="Rectangle 324"/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8" name="Rectangle 325"/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49" name="Rectangle 326"/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0" name="Rectangle 327"/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1" name="Rectangle 330"/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2" name="Rectangle 331"/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221453" name="Rectangle 332"/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pic>
        <p:nvPicPr>
          <p:cNvPr id="221187" name="Picture 3"/>
          <p:cNvPicPr>
            <a:picLocks noChangeAspect="1" noChangeArrowheads="1"/>
          </p:cNvPicPr>
          <p:nvPr/>
        </p:nvPicPr>
        <p:blipFill rotWithShape="1">
          <a:blip r:embed="rId4"/>
          <a:srcRect r="810" b="10270"/>
          <a:stretch/>
        </p:blipFill>
        <p:spPr bwMode="auto">
          <a:xfrm>
            <a:off x="2977204" y="2970396"/>
            <a:ext cx="5654542" cy="673060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</p:spPr>
      </p:pic>
      <p:sp>
        <p:nvSpPr>
          <p:cNvPr id="605" name="Rectangle 604"/>
          <p:cNvSpPr>
            <a:spLocks/>
          </p:cNvSpPr>
          <p:nvPr/>
        </p:nvSpPr>
        <p:spPr>
          <a:xfrm>
            <a:off x="2615649" y="620234"/>
            <a:ext cx="6306159" cy="4100620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>
                <a:uFillTx/>
              </a:defRPr>
            </a:pPr>
            <a:endParaRPr lang="en-US" sz="1050" dirty="0">
              <a:uFillTx/>
            </a:endParaRPr>
          </a:p>
        </p:txBody>
      </p: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It</a:t>
            </a:r>
            <a:r>
              <a:rPr lang="it-IT">
                <a:uFillTx/>
              </a:rPr>
              <a:t>'</a:t>
            </a:r>
            <a:r>
              <a:rPr lang="en-US" altLang="ja-JP">
                <a:uFillTx/>
              </a:rPr>
              <a:t>s a streaming world …</a:t>
            </a:r>
            <a:endParaRPr lang="en-US" dirty="0">
              <a:uFillTx/>
            </a:endParaRPr>
          </a:p>
        </p:txBody>
      </p:sp>
      <p:sp>
        <p:nvSpPr>
          <p:cNvPr id="221195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Off-shore oil operations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Smart Cities</a:t>
            </a:r>
          </a:p>
          <a:p>
            <a:pPr marL="95250" indent="0">
              <a:buNone/>
            </a:pPr>
            <a:endParaRPr lang="en-US" dirty="0">
              <a:uFillTx/>
            </a:endParaRPr>
          </a:p>
          <a:p>
            <a:r>
              <a:rPr lang="en-US" dirty="0">
                <a:uFillTx/>
              </a:rPr>
              <a:t>Social networks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Generate </a:t>
            </a:r>
            <a:r>
              <a:rPr lang="en-US" b="1" dirty="0">
                <a:solidFill>
                  <a:schemeClr val="accent1"/>
                </a:solidFill>
                <a:uFillTx/>
              </a:rPr>
              <a:t>data streams </a:t>
            </a:r>
            <a:r>
              <a:rPr lang="en-US" dirty="0">
                <a:uFillTx/>
              </a:rPr>
              <a:t>and </a:t>
            </a:r>
            <a:r>
              <a:rPr lang="en-US" b="1" dirty="0">
                <a:solidFill>
                  <a:schemeClr val="accent1"/>
                </a:solidFill>
                <a:uFillTx/>
              </a:rPr>
              <a:t>events</a:t>
            </a:r>
            <a:r>
              <a:rPr lang="en-US" dirty="0">
                <a:uFillTx/>
              </a:rPr>
              <a:t>!</a:t>
            </a:r>
          </a:p>
          <a:p>
            <a:endParaRPr lang="en-US" dirty="0">
              <a:uFillTx/>
            </a:endParaRPr>
          </a:p>
        </p:txBody>
      </p:sp>
      <p:sp>
        <p:nvSpPr>
          <p:cNvPr id="524" name="Footer Placeholder 7">
            <a:extLst>
              <a:ext uri="{FF2B5EF4-FFF2-40B4-BE49-F238E27FC236}">
                <a16:creationId xmlns:a16="http://schemas.microsoft.com/office/drawing/2014/main" id="{3F4D08BB-C9ED-4144-AF75-53DDDFAD4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25" name="Slide Number Placeholder 8">
            <a:extLst>
              <a:ext uri="{FF2B5EF4-FFF2-40B4-BE49-F238E27FC236}">
                <a16:creationId xmlns:a16="http://schemas.microsoft.com/office/drawing/2014/main" id="{E189F8F9-98DF-6748-8D6B-97DB17D2A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10</a:t>
            </a:fld>
            <a:endParaRPr lang="it-IT">
              <a:uFillTx/>
            </a:endParaRPr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702BE032-13C7-0141-8C3E-4BB3DE23C05C}"/>
              </a:ext>
            </a:extLst>
          </p:cNvPr>
          <p:cNvGrpSpPr/>
          <p:nvPr/>
        </p:nvGrpSpPr>
        <p:grpSpPr>
          <a:xfrm rot="16200000">
            <a:off x="8195058" y="3593777"/>
            <a:ext cx="1265079" cy="215444"/>
            <a:chOff x="806734" y="4046186"/>
            <a:chExt cx="1694728" cy="288614"/>
          </a:xfrm>
        </p:grpSpPr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6C389B07-DC8E-6B4D-9E85-8B358145A782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E. Della Valle</a:t>
              </a:r>
            </a:p>
          </p:txBody>
        </p:sp>
        <p:pic>
          <p:nvPicPr>
            <p:cNvPr id="528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EA4F9A82-F98F-8E40-BE2F-8818F7FF0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DF5EA581-483F-804E-AEA6-3911FD7CE23C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icture 2">
            <a:extLst>
              <a:ext uri="{FF2B5EF4-FFF2-40B4-BE49-F238E27FC236}">
                <a16:creationId xmlns:a16="http://schemas.microsoft.com/office/drawing/2014/main" id="{39827C00-1FF5-3F4D-834A-AFEB5901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8177" y="1237479"/>
            <a:ext cx="5693569" cy="69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Picture 5">
            <a:extLst>
              <a:ext uri="{FF2B5EF4-FFF2-40B4-BE49-F238E27FC236}">
                <a16:creationId xmlns:a16="http://schemas.microsoft.com/office/drawing/2014/main" id="{1876C532-1BBB-FF4D-9DA0-2DEBCC2E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0500" y="2112111"/>
            <a:ext cx="5915638" cy="69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roup 346">
            <a:extLst>
              <a:ext uri="{FF2B5EF4-FFF2-40B4-BE49-F238E27FC236}">
                <a16:creationId xmlns:a16="http://schemas.microsoft.com/office/drawing/2014/main" id="{3DDE3457-438D-474D-8C95-180C5738C6D7}"/>
              </a:ext>
            </a:extLst>
          </p:cNvPr>
          <p:cNvGrpSpPr/>
          <p:nvPr/>
        </p:nvGrpSpPr>
        <p:grpSpPr>
          <a:xfrm>
            <a:off x="5726250" y="3760658"/>
            <a:ext cx="2892028" cy="566486"/>
            <a:chOff x="4976592" y="4471950"/>
            <a:chExt cx="3856037" cy="932958"/>
          </a:xfrm>
        </p:grpSpPr>
        <p:sp>
          <p:nvSpPr>
            <p:cNvPr id="1056" name="Rectangle 8">
              <a:extLst>
                <a:ext uri="{FF2B5EF4-FFF2-40B4-BE49-F238E27FC236}">
                  <a16:creationId xmlns:a16="http://schemas.microsoft.com/office/drawing/2014/main" id="{CEA5FFF2-CAE5-F647-8168-258BCC364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57" name="Rectangle 9">
              <a:extLst>
                <a:ext uri="{FF2B5EF4-FFF2-40B4-BE49-F238E27FC236}">
                  <a16:creationId xmlns:a16="http://schemas.microsoft.com/office/drawing/2014/main" id="{87C54958-9B23-184C-8179-F88D835F3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58" name="Rectangle 10">
              <a:extLst>
                <a:ext uri="{FF2B5EF4-FFF2-40B4-BE49-F238E27FC236}">
                  <a16:creationId xmlns:a16="http://schemas.microsoft.com/office/drawing/2014/main" id="{B4199082-B944-FF44-8538-A6DD2B1F7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59" name="Rectangle 11">
              <a:extLst>
                <a:ext uri="{FF2B5EF4-FFF2-40B4-BE49-F238E27FC236}">
                  <a16:creationId xmlns:a16="http://schemas.microsoft.com/office/drawing/2014/main" id="{EABF7089-A947-AD4B-86CB-053BB38E9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0" name="Rectangle 12">
              <a:extLst>
                <a:ext uri="{FF2B5EF4-FFF2-40B4-BE49-F238E27FC236}">
                  <a16:creationId xmlns:a16="http://schemas.microsoft.com/office/drawing/2014/main" id="{A2594F0C-DC73-7E46-A461-56E8B44A0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1" name="Rectangle 13">
              <a:extLst>
                <a:ext uri="{FF2B5EF4-FFF2-40B4-BE49-F238E27FC236}">
                  <a16:creationId xmlns:a16="http://schemas.microsoft.com/office/drawing/2014/main" id="{7B232AF4-62B3-8048-9D52-879CA039D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2" name="Rectangle 14">
              <a:extLst>
                <a:ext uri="{FF2B5EF4-FFF2-40B4-BE49-F238E27FC236}">
                  <a16:creationId xmlns:a16="http://schemas.microsoft.com/office/drawing/2014/main" id="{F5FC44EE-8B78-B845-9377-79FB65C5F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3" name="Rectangle 16">
              <a:extLst>
                <a:ext uri="{FF2B5EF4-FFF2-40B4-BE49-F238E27FC236}">
                  <a16:creationId xmlns:a16="http://schemas.microsoft.com/office/drawing/2014/main" id="{95E2E966-9027-C248-AA67-C1CE9E9B3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4" name="Rectangle 19">
              <a:extLst>
                <a:ext uri="{FF2B5EF4-FFF2-40B4-BE49-F238E27FC236}">
                  <a16:creationId xmlns:a16="http://schemas.microsoft.com/office/drawing/2014/main" id="{2435313D-5DED-C242-981C-D0CEA5158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5" name="Rectangle 20">
              <a:extLst>
                <a:ext uri="{FF2B5EF4-FFF2-40B4-BE49-F238E27FC236}">
                  <a16:creationId xmlns:a16="http://schemas.microsoft.com/office/drawing/2014/main" id="{6F27316A-7441-9949-B51D-79CA2374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6" name="Rectangle 21">
              <a:extLst>
                <a:ext uri="{FF2B5EF4-FFF2-40B4-BE49-F238E27FC236}">
                  <a16:creationId xmlns:a16="http://schemas.microsoft.com/office/drawing/2014/main" id="{EF4C1735-4922-0C49-922C-1BF619A2E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7" name="Rectangle 22">
              <a:extLst>
                <a:ext uri="{FF2B5EF4-FFF2-40B4-BE49-F238E27FC236}">
                  <a16:creationId xmlns:a16="http://schemas.microsoft.com/office/drawing/2014/main" id="{7B0D669D-55B3-624B-A183-2A52D8031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8" name="Rectangle 23">
              <a:extLst>
                <a:ext uri="{FF2B5EF4-FFF2-40B4-BE49-F238E27FC236}">
                  <a16:creationId xmlns:a16="http://schemas.microsoft.com/office/drawing/2014/main" id="{4E152A56-98A7-BA45-A116-B129607A2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69" name="Rectangle 26">
              <a:extLst>
                <a:ext uri="{FF2B5EF4-FFF2-40B4-BE49-F238E27FC236}">
                  <a16:creationId xmlns:a16="http://schemas.microsoft.com/office/drawing/2014/main" id="{22D7059B-67D6-C84B-B2BA-8094D9259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0" name="Rectangle 27">
              <a:extLst>
                <a:ext uri="{FF2B5EF4-FFF2-40B4-BE49-F238E27FC236}">
                  <a16:creationId xmlns:a16="http://schemas.microsoft.com/office/drawing/2014/main" id="{9EFF9D67-2A83-3042-A3E2-A565CB435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1" name="Rectangle 28">
              <a:extLst>
                <a:ext uri="{FF2B5EF4-FFF2-40B4-BE49-F238E27FC236}">
                  <a16:creationId xmlns:a16="http://schemas.microsoft.com/office/drawing/2014/main" id="{63D955FC-1F9D-5C47-ACC7-D0EA0C045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2" name="Rectangle 30">
              <a:extLst>
                <a:ext uri="{FF2B5EF4-FFF2-40B4-BE49-F238E27FC236}">
                  <a16:creationId xmlns:a16="http://schemas.microsoft.com/office/drawing/2014/main" id="{D29FF019-8E20-C443-A631-7E985FA28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3" name="Rectangle 32">
              <a:extLst>
                <a:ext uri="{FF2B5EF4-FFF2-40B4-BE49-F238E27FC236}">
                  <a16:creationId xmlns:a16="http://schemas.microsoft.com/office/drawing/2014/main" id="{66BD1F64-D344-5E49-A132-5D0ED2122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4" name="Rectangle 33">
              <a:extLst>
                <a:ext uri="{FF2B5EF4-FFF2-40B4-BE49-F238E27FC236}">
                  <a16:creationId xmlns:a16="http://schemas.microsoft.com/office/drawing/2014/main" id="{A2683B34-57CD-3A48-B650-8F7BB614C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5" name="Rectangle 34">
              <a:extLst>
                <a:ext uri="{FF2B5EF4-FFF2-40B4-BE49-F238E27FC236}">
                  <a16:creationId xmlns:a16="http://schemas.microsoft.com/office/drawing/2014/main" id="{BE1628DC-39BD-D54A-8BAE-84ABBF59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6" name="Rectangle 35">
              <a:extLst>
                <a:ext uri="{FF2B5EF4-FFF2-40B4-BE49-F238E27FC236}">
                  <a16:creationId xmlns:a16="http://schemas.microsoft.com/office/drawing/2014/main" id="{D8525679-FEA7-494B-B158-BC47F0170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7" name="Rectangle 36">
              <a:extLst>
                <a:ext uri="{FF2B5EF4-FFF2-40B4-BE49-F238E27FC236}">
                  <a16:creationId xmlns:a16="http://schemas.microsoft.com/office/drawing/2014/main" id="{99120C39-41A2-2E4C-889A-AB9443B99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8" name="Rectangle 38">
              <a:extLst>
                <a:ext uri="{FF2B5EF4-FFF2-40B4-BE49-F238E27FC236}">
                  <a16:creationId xmlns:a16="http://schemas.microsoft.com/office/drawing/2014/main" id="{3FABA44B-409F-3146-B600-E14B2B829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79" name="Rectangle 39">
              <a:extLst>
                <a:ext uri="{FF2B5EF4-FFF2-40B4-BE49-F238E27FC236}">
                  <a16:creationId xmlns:a16="http://schemas.microsoft.com/office/drawing/2014/main" id="{5E82E819-E047-5648-BB41-A97615C44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0" name="Rectangle 41">
              <a:extLst>
                <a:ext uri="{FF2B5EF4-FFF2-40B4-BE49-F238E27FC236}">
                  <a16:creationId xmlns:a16="http://schemas.microsoft.com/office/drawing/2014/main" id="{D535BCEA-C81F-094A-986D-9BF610E4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1" name="Rectangle 42">
              <a:extLst>
                <a:ext uri="{FF2B5EF4-FFF2-40B4-BE49-F238E27FC236}">
                  <a16:creationId xmlns:a16="http://schemas.microsoft.com/office/drawing/2014/main" id="{BAD0C255-8DAA-E141-8A94-5D51870E9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2" name="Rectangle 43">
              <a:extLst>
                <a:ext uri="{FF2B5EF4-FFF2-40B4-BE49-F238E27FC236}">
                  <a16:creationId xmlns:a16="http://schemas.microsoft.com/office/drawing/2014/main" id="{C2FEBAF3-373B-B040-9412-47C2BE4CB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3" name="Rectangle 44">
              <a:extLst>
                <a:ext uri="{FF2B5EF4-FFF2-40B4-BE49-F238E27FC236}">
                  <a16:creationId xmlns:a16="http://schemas.microsoft.com/office/drawing/2014/main" id="{F5D9D0F0-939A-FA40-8836-3C2B63DCD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4" name="Rectangle 45">
              <a:extLst>
                <a:ext uri="{FF2B5EF4-FFF2-40B4-BE49-F238E27FC236}">
                  <a16:creationId xmlns:a16="http://schemas.microsoft.com/office/drawing/2014/main" id="{2158E9AD-3920-A348-A275-C5A913DC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5" name="Rectangle 46">
              <a:extLst>
                <a:ext uri="{FF2B5EF4-FFF2-40B4-BE49-F238E27FC236}">
                  <a16:creationId xmlns:a16="http://schemas.microsoft.com/office/drawing/2014/main" id="{F19B0279-8194-C248-A63C-62C030C54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6" name="Rectangle 47">
              <a:extLst>
                <a:ext uri="{FF2B5EF4-FFF2-40B4-BE49-F238E27FC236}">
                  <a16:creationId xmlns:a16="http://schemas.microsoft.com/office/drawing/2014/main" id="{9F4AD246-6EA5-A546-9BF4-1CAA8F93C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7" name="Rectangle 48">
              <a:extLst>
                <a:ext uri="{FF2B5EF4-FFF2-40B4-BE49-F238E27FC236}">
                  <a16:creationId xmlns:a16="http://schemas.microsoft.com/office/drawing/2014/main" id="{A72EC42B-46F8-5846-BBFB-3D277A1DD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8" name="Rectangle 52">
              <a:extLst>
                <a:ext uri="{FF2B5EF4-FFF2-40B4-BE49-F238E27FC236}">
                  <a16:creationId xmlns:a16="http://schemas.microsoft.com/office/drawing/2014/main" id="{19B2986C-5364-0A47-BBEC-C72A52E7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89" name="Rectangle 53">
              <a:extLst>
                <a:ext uri="{FF2B5EF4-FFF2-40B4-BE49-F238E27FC236}">
                  <a16:creationId xmlns:a16="http://schemas.microsoft.com/office/drawing/2014/main" id="{EAA56FC3-31AD-E341-9475-371674DFB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0" name="Rectangle 54">
              <a:extLst>
                <a:ext uri="{FF2B5EF4-FFF2-40B4-BE49-F238E27FC236}">
                  <a16:creationId xmlns:a16="http://schemas.microsoft.com/office/drawing/2014/main" id="{B2B67478-B47E-3B49-B87D-203E1D6F4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1" name="Rectangle 56">
              <a:extLst>
                <a:ext uri="{FF2B5EF4-FFF2-40B4-BE49-F238E27FC236}">
                  <a16:creationId xmlns:a16="http://schemas.microsoft.com/office/drawing/2014/main" id="{F2DD611B-4F5A-154E-B855-2BACB3DC8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2" name="Rectangle 57">
              <a:extLst>
                <a:ext uri="{FF2B5EF4-FFF2-40B4-BE49-F238E27FC236}">
                  <a16:creationId xmlns:a16="http://schemas.microsoft.com/office/drawing/2014/main" id="{80A2C1A2-D3AC-B948-B6E3-7963816DF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3" name="Rectangle 58">
              <a:extLst>
                <a:ext uri="{FF2B5EF4-FFF2-40B4-BE49-F238E27FC236}">
                  <a16:creationId xmlns:a16="http://schemas.microsoft.com/office/drawing/2014/main" id="{BB813DCA-979D-1648-B97B-27CF4FB58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4" name="Rectangle 59">
              <a:extLst>
                <a:ext uri="{FF2B5EF4-FFF2-40B4-BE49-F238E27FC236}">
                  <a16:creationId xmlns:a16="http://schemas.microsoft.com/office/drawing/2014/main" id="{8668B555-43F1-494A-9E6F-B59BA297A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5" name="Rectangle 61">
              <a:extLst>
                <a:ext uri="{FF2B5EF4-FFF2-40B4-BE49-F238E27FC236}">
                  <a16:creationId xmlns:a16="http://schemas.microsoft.com/office/drawing/2014/main" id="{CBFB20E8-7A29-9845-A84E-FD0AA49B8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6" name="Rectangle 63">
              <a:extLst>
                <a:ext uri="{FF2B5EF4-FFF2-40B4-BE49-F238E27FC236}">
                  <a16:creationId xmlns:a16="http://schemas.microsoft.com/office/drawing/2014/main" id="{48691B14-6727-C44F-A42F-4D3B948DC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7" name="Rectangle 64">
              <a:extLst>
                <a:ext uri="{FF2B5EF4-FFF2-40B4-BE49-F238E27FC236}">
                  <a16:creationId xmlns:a16="http://schemas.microsoft.com/office/drawing/2014/main" id="{C71652E8-E6E9-F141-A2F2-D9A7B1030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8" name="Rectangle 65">
              <a:extLst>
                <a:ext uri="{FF2B5EF4-FFF2-40B4-BE49-F238E27FC236}">
                  <a16:creationId xmlns:a16="http://schemas.microsoft.com/office/drawing/2014/main" id="{BCB44750-295C-1E49-998B-0C85297C7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99" name="Rectangle 66">
              <a:extLst>
                <a:ext uri="{FF2B5EF4-FFF2-40B4-BE49-F238E27FC236}">
                  <a16:creationId xmlns:a16="http://schemas.microsoft.com/office/drawing/2014/main" id="{CC3E6422-9846-FA4D-8C2C-4AF9D13E7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0" name="Rectangle 69">
              <a:extLst>
                <a:ext uri="{FF2B5EF4-FFF2-40B4-BE49-F238E27FC236}">
                  <a16:creationId xmlns:a16="http://schemas.microsoft.com/office/drawing/2014/main" id="{911BF3A4-9DDC-A54C-ADB8-22FA93B6B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1" name="Rectangle 70">
              <a:extLst>
                <a:ext uri="{FF2B5EF4-FFF2-40B4-BE49-F238E27FC236}">
                  <a16:creationId xmlns:a16="http://schemas.microsoft.com/office/drawing/2014/main" id="{CE9AB384-6D81-6742-AEC4-596DA85B1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2" name="Rectangle 71">
              <a:extLst>
                <a:ext uri="{FF2B5EF4-FFF2-40B4-BE49-F238E27FC236}">
                  <a16:creationId xmlns:a16="http://schemas.microsoft.com/office/drawing/2014/main" id="{370F608E-3712-6E41-8E79-3853DF817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3" name="Rectangle 72">
              <a:extLst>
                <a:ext uri="{FF2B5EF4-FFF2-40B4-BE49-F238E27FC236}">
                  <a16:creationId xmlns:a16="http://schemas.microsoft.com/office/drawing/2014/main" id="{0BB6D6D5-EFE9-F64A-A0EF-9A1FAF8A7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4" name="Rectangle 73">
              <a:extLst>
                <a:ext uri="{FF2B5EF4-FFF2-40B4-BE49-F238E27FC236}">
                  <a16:creationId xmlns:a16="http://schemas.microsoft.com/office/drawing/2014/main" id="{D174FEC3-A324-7845-AC0B-AE3DC048F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5" name="Rectangle 74">
              <a:extLst>
                <a:ext uri="{FF2B5EF4-FFF2-40B4-BE49-F238E27FC236}">
                  <a16:creationId xmlns:a16="http://schemas.microsoft.com/office/drawing/2014/main" id="{0BD83BA0-8DCA-C64B-BD44-9B373CA60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6" name="Rectangle 75">
              <a:extLst>
                <a:ext uri="{FF2B5EF4-FFF2-40B4-BE49-F238E27FC236}">
                  <a16:creationId xmlns:a16="http://schemas.microsoft.com/office/drawing/2014/main" id="{AAA44572-BA38-9D42-A779-9B351138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7" name="Rectangle 76">
              <a:extLst>
                <a:ext uri="{FF2B5EF4-FFF2-40B4-BE49-F238E27FC236}">
                  <a16:creationId xmlns:a16="http://schemas.microsoft.com/office/drawing/2014/main" id="{BBEF3D41-3A1A-584E-A279-CDE0D45F8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8" name="Rectangle 77">
              <a:extLst>
                <a:ext uri="{FF2B5EF4-FFF2-40B4-BE49-F238E27FC236}">
                  <a16:creationId xmlns:a16="http://schemas.microsoft.com/office/drawing/2014/main" id="{0BDE1A22-0DB0-D140-BFF9-D301915F6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09" name="Rectangle 79">
              <a:extLst>
                <a:ext uri="{FF2B5EF4-FFF2-40B4-BE49-F238E27FC236}">
                  <a16:creationId xmlns:a16="http://schemas.microsoft.com/office/drawing/2014/main" id="{C736564C-22D7-3342-897A-C0E265817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0" name="Rectangle 80">
              <a:extLst>
                <a:ext uri="{FF2B5EF4-FFF2-40B4-BE49-F238E27FC236}">
                  <a16:creationId xmlns:a16="http://schemas.microsoft.com/office/drawing/2014/main" id="{D431FE53-1781-7045-B1F2-E9007000A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1" name="Rectangle 81">
              <a:extLst>
                <a:ext uri="{FF2B5EF4-FFF2-40B4-BE49-F238E27FC236}">
                  <a16:creationId xmlns:a16="http://schemas.microsoft.com/office/drawing/2014/main" id="{09FC1C0A-179D-4649-A598-2490DD242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2" name="Rectangle 82">
              <a:extLst>
                <a:ext uri="{FF2B5EF4-FFF2-40B4-BE49-F238E27FC236}">
                  <a16:creationId xmlns:a16="http://schemas.microsoft.com/office/drawing/2014/main" id="{1F3200DD-5EA9-DC45-8189-178037059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3" name="Rectangle 83">
              <a:extLst>
                <a:ext uri="{FF2B5EF4-FFF2-40B4-BE49-F238E27FC236}">
                  <a16:creationId xmlns:a16="http://schemas.microsoft.com/office/drawing/2014/main" id="{8BA502E9-7F48-C94F-BDBD-10EA21D60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4" name="Rectangle 84">
              <a:extLst>
                <a:ext uri="{FF2B5EF4-FFF2-40B4-BE49-F238E27FC236}">
                  <a16:creationId xmlns:a16="http://schemas.microsoft.com/office/drawing/2014/main" id="{4F469C90-69AD-DD4A-9321-18ABC145A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5" name="Rectangle 85">
              <a:extLst>
                <a:ext uri="{FF2B5EF4-FFF2-40B4-BE49-F238E27FC236}">
                  <a16:creationId xmlns:a16="http://schemas.microsoft.com/office/drawing/2014/main" id="{E2DFFC97-9CE2-2D44-9C5F-5627637D1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6" name="Rectangle 86">
              <a:extLst>
                <a:ext uri="{FF2B5EF4-FFF2-40B4-BE49-F238E27FC236}">
                  <a16:creationId xmlns:a16="http://schemas.microsoft.com/office/drawing/2014/main" id="{BD852128-AAB0-414E-ADA5-E6AB474FF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7" name="Rectangle 87">
              <a:extLst>
                <a:ext uri="{FF2B5EF4-FFF2-40B4-BE49-F238E27FC236}">
                  <a16:creationId xmlns:a16="http://schemas.microsoft.com/office/drawing/2014/main" id="{FFE2E57C-1C76-F347-921C-812F11BE5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8" name="Rectangle 88">
              <a:extLst>
                <a:ext uri="{FF2B5EF4-FFF2-40B4-BE49-F238E27FC236}">
                  <a16:creationId xmlns:a16="http://schemas.microsoft.com/office/drawing/2014/main" id="{462B0426-FBCA-954A-850E-7D77CE7AC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19" name="Rectangle 90">
              <a:extLst>
                <a:ext uri="{FF2B5EF4-FFF2-40B4-BE49-F238E27FC236}">
                  <a16:creationId xmlns:a16="http://schemas.microsoft.com/office/drawing/2014/main" id="{130FC4F5-20A1-864C-938F-CAF83A2B4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0" name="Rectangle 91">
              <a:extLst>
                <a:ext uri="{FF2B5EF4-FFF2-40B4-BE49-F238E27FC236}">
                  <a16:creationId xmlns:a16="http://schemas.microsoft.com/office/drawing/2014/main" id="{FE54E361-4354-CB46-BCED-EBFFBAC71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1" name="Rectangle 92">
              <a:extLst>
                <a:ext uri="{FF2B5EF4-FFF2-40B4-BE49-F238E27FC236}">
                  <a16:creationId xmlns:a16="http://schemas.microsoft.com/office/drawing/2014/main" id="{D6114AE1-EBA5-E148-8F20-F9EB46A30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2" name="Rectangle 93">
              <a:extLst>
                <a:ext uri="{FF2B5EF4-FFF2-40B4-BE49-F238E27FC236}">
                  <a16:creationId xmlns:a16="http://schemas.microsoft.com/office/drawing/2014/main" id="{B6CC9985-EE53-504B-8A00-29E8A8974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3" name="Rectangle 94">
              <a:extLst>
                <a:ext uri="{FF2B5EF4-FFF2-40B4-BE49-F238E27FC236}">
                  <a16:creationId xmlns:a16="http://schemas.microsoft.com/office/drawing/2014/main" id="{60A34B0B-AEDF-9049-A111-1E7CB7B52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4" name="Rectangle 97">
              <a:extLst>
                <a:ext uri="{FF2B5EF4-FFF2-40B4-BE49-F238E27FC236}">
                  <a16:creationId xmlns:a16="http://schemas.microsoft.com/office/drawing/2014/main" id="{A7CED209-EFC5-B544-8876-AB7A90D94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5" name="Rectangle 98">
              <a:extLst>
                <a:ext uri="{FF2B5EF4-FFF2-40B4-BE49-F238E27FC236}">
                  <a16:creationId xmlns:a16="http://schemas.microsoft.com/office/drawing/2014/main" id="{2E194020-93DD-3641-88D9-684D31AC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6" name="Rectangle 99">
              <a:extLst>
                <a:ext uri="{FF2B5EF4-FFF2-40B4-BE49-F238E27FC236}">
                  <a16:creationId xmlns:a16="http://schemas.microsoft.com/office/drawing/2014/main" id="{162236BE-753B-C84D-BA05-A0880B59C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7" name="Rectangle 100">
              <a:extLst>
                <a:ext uri="{FF2B5EF4-FFF2-40B4-BE49-F238E27FC236}">
                  <a16:creationId xmlns:a16="http://schemas.microsoft.com/office/drawing/2014/main" id="{28A9F65F-642F-9444-B2D4-60CCD406C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8" name="Rectangle 104">
              <a:extLst>
                <a:ext uri="{FF2B5EF4-FFF2-40B4-BE49-F238E27FC236}">
                  <a16:creationId xmlns:a16="http://schemas.microsoft.com/office/drawing/2014/main" id="{CD6A4B32-57F1-3C4D-9952-758C1FBE8E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29" name="Rectangle 105">
              <a:extLst>
                <a:ext uri="{FF2B5EF4-FFF2-40B4-BE49-F238E27FC236}">
                  <a16:creationId xmlns:a16="http://schemas.microsoft.com/office/drawing/2014/main" id="{CF5DB3D2-293A-294C-A797-E218910D36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0" name="Rectangle 106">
              <a:extLst>
                <a:ext uri="{FF2B5EF4-FFF2-40B4-BE49-F238E27FC236}">
                  <a16:creationId xmlns:a16="http://schemas.microsoft.com/office/drawing/2014/main" id="{BBA616B6-F21A-5044-9C29-1B3396E6E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1" name="Rectangle 108">
              <a:extLst>
                <a:ext uri="{FF2B5EF4-FFF2-40B4-BE49-F238E27FC236}">
                  <a16:creationId xmlns:a16="http://schemas.microsoft.com/office/drawing/2014/main" id="{14538FAF-8862-B244-AFFD-FA8982CCE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2" name="Rectangle 109">
              <a:extLst>
                <a:ext uri="{FF2B5EF4-FFF2-40B4-BE49-F238E27FC236}">
                  <a16:creationId xmlns:a16="http://schemas.microsoft.com/office/drawing/2014/main" id="{E39DE04D-8A2A-BD45-9F02-45DF398D2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3" name="Rectangle 110">
              <a:extLst>
                <a:ext uri="{FF2B5EF4-FFF2-40B4-BE49-F238E27FC236}">
                  <a16:creationId xmlns:a16="http://schemas.microsoft.com/office/drawing/2014/main" id="{86BABDBA-ACB2-C64E-A61F-B41AF316E2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4" name="Rectangle 111">
              <a:extLst>
                <a:ext uri="{FF2B5EF4-FFF2-40B4-BE49-F238E27FC236}">
                  <a16:creationId xmlns:a16="http://schemas.microsoft.com/office/drawing/2014/main" id="{6E98B7E2-3931-144A-BF1A-1F6A064A5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5" name="Rectangle 112">
              <a:extLst>
                <a:ext uri="{FF2B5EF4-FFF2-40B4-BE49-F238E27FC236}">
                  <a16:creationId xmlns:a16="http://schemas.microsoft.com/office/drawing/2014/main" id="{D6334BE9-B11C-0048-B490-3597647F5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6" name="Rectangle 113">
              <a:extLst>
                <a:ext uri="{FF2B5EF4-FFF2-40B4-BE49-F238E27FC236}">
                  <a16:creationId xmlns:a16="http://schemas.microsoft.com/office/drawing/2014/main" id="{C0AA41F2-6F25-8245-9B70-C8727C580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7" name="Rectangle 114">
              <a:extLst>
                <a:ext uri="{FF2B5EF4-FFF2-40B4-BE49-F238E27FC236}">
                  <a16:creationId xmlns:a16="http://schemas.microsoft.com/office/drawing/2014/main" id="{291426B5-F665-2C4A-AF0A-5A057B9AA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8" name="Rectangle 116">
              <a:extLst>
                <a:ext uri="{FF2B5EF4-FFF2-40B4-BE49-F238E27FC236}">
                  <a16:creationId xmlns:a16="http://schemas.microsoft.com/office/drawing/2014/main" id="{684563E2-7660-1F48-8D8D-411645F1C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39" name="Rectangle 117">
              <a:extLst>
                <a:ext uri="{FF2B5EF4-FFF2-40B4-BE49-F238E27FC236}">
                  <a16:creationId xmlns:a16="http://schemas.microsoft.com/office/drawing/2014/main" id="{C22CD6F2-93E2-9A48-89E7-A0E9D9C34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0" name="Rectangle 119">
              <a:extLst>
                <a:ext uri="{FF2B5EF4-FFF2-40B4-BE49-F238E27FC236}">
                  <a16:creationId xmlns:a16="http://schemas.microsoft.com/office/drawing/2014/main" id="{A8D6A95B-7DD8-BF44-B47A-31779F804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1" name="Rectangle 120">
              <a:extLst>
                <a:ext uri="{FF2B5EF4-FFF2-40B4-BE49-F238E27FC236}">
                  <a16:creationId xmlns:a16="http://schemas.microsoft.com/office/drawing/2014/main" id="{DEDCE43C-E404-2948-90F9-1C2C7A66D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2" name="Rectangle 121">
              <a:extLst>
                <a:ext uri="{FF2B5EF4-FFF2-40B4-BE49-F238E27FC236}">
                  <a16:creationId xmlns:a16="http://schemas.microsoft.com/office/drawing/2014/main" id="{20F390C5-DE2C-5C45-ABD2-220C37AA0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3" name="Rectangle 123">
              <a:extLst>
                <a:ext uri="{FF2B5EF4-FFF2-40B4-BE49-F238E27FC236}">
                  <a16:creationId xmlns:a16="http://schemas.microsoft.com/office/drawing/2014/main" id="{35B4304A-C5A3-914D-AE66-4CE0304D4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4" name="Rectangle 124">
              <a:extLst>
                <a:ext uri="{FF2B5EF4-FFF2-40B4-BE49-F238E27FC236}">
                  <a16:creationId xmlns:a16="http://schemas.microsoft.com/office/drawing/2014/main" id="{FB634A86-1258-B446-B0C5-B26688FF5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5" name="Rectangle 125">
              <a:extLst>
                <a:ext uri="{FF2B5EF4-FFF2-40B4-BE49-F238E27FC236}">
                  <a16:creationId xmlns:a16="http://schemas.microsoft.com/office/drawing/2014/main" id="{24129B53-F294-B94B-8B1B-1F3FA939E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6" name="Rectangle 126">
              <a:extLst>
                <a:ext uri="{FF2B5EF4-FFF2-40B4-BE49-F238E27FC236}">
                  <a16:creationId xmlns:a16="http://schemas.microsoft.com/office/drawing/2014/main" id="{3333CDF7-CEC4-EE4D-97D0-7EE8C7BDF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7" name="Rectangle 127">
              <a:extLst>
                <a:ext uri="{FF2B5EF4-FFF2-40B4-BE49-F238E27FC236}">
                  <a16:creationId xmlns:a16="http://schemas.microsoft.com/office/drawing/2014/main" id="{15A37206-09D4-0F48-8109-0EACFC85D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8" name="Rectangle 128">
              <a:extLst>
                <a:ext uri="{FF2B5EF4-FFF2-40B4-BE49-F238E27FC236}">
                  <a16:creationId xmlns:a16="http://schemas.microsoft.com/office/drawing/2014/main" id="{E5827DC8-D572-B844-9FEE-621F42029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49" name="Rectangle 129">
              <a:extLst>
                <a:ext uri="{FF2B5EF4-FFF2-40B4-BE49-F238E27FC236}">
                  <a16:creationId xmlns:a16="http://schemas.microsoft.com/office/drawing/2014/main" id="{E3841C0E-7E25-4249-A997-88852D601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0" name="Rectangle 130">
              <a:extLst>
                <a:ext uri="{FF2B5EF4-FFF2-40B4-BE49-F238E27FC236}">
                  <a16:creationId xmlns:a16="http://schemas.microsoft.com/office/drawing/2014/main" id="{A284302D-8A07-DF41-8B06-3615ACEB9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1" name="Rectangle 131">
              <a:extLst>
                <a:ext uri="{FF2B5EF4-FFF2-40B4-BE49-F238E27FC236}">
                  <a16:creationId xmlns:a16="http://schemas.microsoft.com/office/drawing/2014/main" id="{21A70D41-72FF-FE4A-99F2-A14878BB9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2" name="Rectangle 132">
              <a:extLst>
                <a:ext uri="{FF2B5EF4-FFF2-40B4-BE49-F238E27FC236}">
                  <a16:creationId xmlns:a16="http://schemas.microsoft.com/office/drawing/2014/main" id="{A013281E-DC34-4141-8B56-033230699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3" name="Rectangle 133">
              <a:extLst>
                <a:ext uri="{FF2B5EF4-FFF2-40B4-BE49-F238E27FC236}">
                  <a16:creationId xmlns:a16="http://schemas.microsoft.com/office/drawing/2014/main" id="{0272EF0D-FBAE-6B40-88D4-C26B84882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4" name="Rectangle 136">
              <a:extLst>
                <a:ext uri="{FF2B5EF4-FFF2-40B4-BE49-F238E27FC236}">
                  <a16:creationId xmlns:a16="http://schemas.microsoft.com/office/drawing/2014/main" id="{8EDA3202-04FE-C942-96D6-2288EA9CE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5" name="Rectangle 137">
              <a:extLst>
                <a:ext uri="{FF2B5EF4-FFF2-40B4-BE49-F238E27FC236}">
                  <a16:creationId xmlns:a16="http://schemas.microsoft.com/office/drawing/2014/main" id="{4A8E931F-8312-2148-A9D6-4E23B3C3B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6" name="Rectangle 138">
              <a:extLst>
                <a:ext uri="{FF2B5EF4-FFF2-40B4-BE49-F238E27FC236}">
                  <a16:creationId xmlns:a16="http://schemas.microsoft.com/office/drawing/2014/main" id="{A8000140-9D1F-EE40-9C43-2C30E015E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7" name="Rectangle 139">
              <a:extLst>
                <a:ext uri="{FF2B5EF4-FFF2-40B4-BE49-F238E27FC236}">
                  <a16:creationId xmlns:a16="http://schemas.microsoft.com/office/drawing/2014/main" id="{769ABA82-2B20-3B40-BE58-B23D1862E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8" name="Rectangle 142">
              <a:extLst>
                <a:ext uri="{FF2B5EF4-FFF2-40B4-BE49-F238E27FC236}">
                  <a16:creationId xmlns:a16="http://schemas.microsoft.com/office/drawing/2014/main" id="{FF258745-8FB6-9942-89A6-96F3209F5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59" name="Rectangle 143">
              <a:extLst>
                <a:ext uri="{FF2B5EF4-FFF2-40B4-BE49-F238E27FC236}">
                  <a16:creationId xmlns:a16="http://schemas.microsoft.com/office/drawing/2014/main" id="{E9D3C0B9-2F0F-4845-9FFA-CB6BA08E4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0" name="Rectangle 144">
              <a:extLst>
                <a:ext uri="{FF2B5EF4-FFF2-40B4-BE49-F238E27FC236}">
                  <a16:creationId xmlns:a16="http://schemas.microsoft.com/office/drawing/2014/main" id="{1D9A8AB3-032D-D440-A02C-ADFE37D3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1" name="Rectangle 145">
              <a:extLst>
                <a:ext uri="{FF2B5EF4-FFF2-40B4-BE49-F238E27FC236}">
                  <a16:creationId xmlns:a16="http://schemas.microsoft.com/office/drawing/2014/main" id="{4053E5A3-5BFA-B840-84F2-662BC71497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2" name="Rectangle 147">
              <a:extLst>
                <a:ext uri="{FF2B5EF4-FFF2-40B4-BE49-F238E27FC236}">
                  <a16:creationId xmlns:a16="http://schemas.microsoft.com/office/drawing/2014/main" id="{49D0D071-432C-7E4E-AFF9-EA76DB97E5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3" name="Rectangle 148">
              <a:extLst>
                <a:ext uri="{FF2B5EF4-FFF2-40B4-BE49-F238E27FC236}">
                  <a16:creationId xmlns:a16="http://schemas.microsoft.com/office/drawing/2014/main" id="{86A7E7B2-9A29-884F-A623-B14E123E9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4" name="Rectangle 149">
              <a:extLst>
                <a:ext uri="{FF2B5EF4-FFF2-40B4-BE49-F238E27FC236}">
                  <a16:creationId xmlns:a16="http://schemas.microsoft.com/office/drawing/2014/main" id="{549E824F-9CEA-3541-A971-A52A8E603B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5" name="Rectangle 150">
              <a:extLst>
                <a:ext uri="{FF2B5EF4-FFF2-40B4-BE49-F238E27FC236}">
                  <a16:creationId xmlns:a16="http://schemas.microsoft.com/office/drawing/2014/main" id="{C7B4278E-7802-2346-9369-58A0EC8FF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6" name="Rectangle 151">
              <a:extLst>
                <a:ext uri="{FF2B5EF4-FFF2-40B4-BE49-F238E27FC236}">
                  <a16:creationId xmlns:a16="http://schemas.microsoft.com/office/drawing/2014/main" id="{5CA4D975-3946-804A-961F-3A61E08063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7" name="Rectangle 152">
              <a:extLst>
                <a:ext uri="{FF2B5EF4-FFF2-40B4-BE49-F238E27FC236}">
                  <a16:creationId xmlns:a16="http://schemas.microsoft.com/office/drawing/2014/main" id="{47FBC2AC-90C8-694A-B62B-D0018C486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8" name="Rectangle 154">
              <a:extLst>
                <a:ext uri="{FF2B5EF4-FFF2-40B4-BE49-F238E27FC236}">
                  <a16:creationId xmlns:a16="http://schemas.microsoft.com/office/drawing/2014/main" id="{1289FC6C-B6E4-B441-B085-830C0E339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69" name="Rectangle 156">
              <a:extLst>
                <a:ext uri="{FF2B5EF4-FFF2-40B4-BE49-F238E27FC236}">
                  <a16:creationId xmlns:a16="http://schemas.microsoft.com/office/drawing/2014/main" id="{77E1E460-3CC0-8F40-AD02-3318E9DD29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0" name="Rectangle 157">
              <a:extLst>
                <a:ext uri="{FF2B5EF4-FFF2-40B4-BE49-F238E27FC236}">
                  <a16:creationId xmlns:a16="http://schemas.microsoft.com/office/drawing/2014/main" id="{A0FF2CCE-25ED-9F48-BF1A-65388089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1" name="Rectangle 158">
              <a:extLst>
                <a:ext uri="{FF2B5EF4-FFF2-40B4-BE49-F238E27FC236}">
                  <a16:creationId xmlns:a16="http://schemas.microsoft.com/office/drawing/2014/main" id="{1E5590DD-F7FE-4143-A8F4-40C36035EF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2" name="Rectangle 162">
              <a:extLst>
                <a:ext uri="{FF2B5EF4-FFF2-40B4-BE49-F238E27FC236}">
                  <a16:creationId xmlns:a16="http://schemas.microsoft.com/office/drawing/2014/main" id="{E61537E4-7B72-EE4B-AD00-FE8272F0D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3" name="Rectangle 163">
              <a:extLst>
                <a:ext uri="{FF2B5EF4-FFF2-40B4-BE49-F238E27FC236}">
                  <a16:creationId xmlns:a16="http://schemas.microsoft.com/office/drawing/2014/main" id="{7A6B07D4-FD42-604F-8032-92CCBB374D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4" name="Rectangle 164">
              <a:extLst>
                <a:ext uri="{FF2B5EF4-FFF2-40B4-BE49-F238E27FC236}">
                  <a16:creationId xmlns:a16="http://schemas.microsoft.com/office/drawing/2014/main" id="{37C9F337-5387-FA45-B37D-9177907C9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5" name="Rectangle 165">
              <a:extLst>
                <a:ext uri="{FF2B5EF4-FFF2-40B4-BE49-F238E27FC236}">
                  <a16:creationId xmlns:a16="http://schemas.microsoft.com/office/drawing/2014/main" id="{2AAD6ED3-36A3-9D47-B04B-B96C318605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6" name="Rectangle 166">
              <a:extLst>
                <a:ext uri="{FF2B5EF4-FFF2-40B4-BE49-F238E27FC236}">
                  <a16:creationId xmlns:a16="http://schemas.microsoft.com/office/drawing/2014/main" id="{330D1B6F-E375-B447-844D-9883218B1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7" name="Rectangle 167">
              <a:extLst>
                <a:ext uri="{FF2B5EF4-FFF2-40B4-BE49-F238E27FC236}">
                  <a16:creationId xmlns:a16="http://schemas.microsoft.com/office/drawing/2014/main" id="{F5DDF07B-7CA9-454A-8202-28DC1DF1E6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8" name="Rectangle 168">
              <a:extLst>
                <a:ext uri="{FF2B5EF4-FFF2-40B4-BE49-F238E27FC236}">
                  <a16:creationId xmlns:a16="http://schemas.microsoft.com/office/drawing/2014/main" id="{1474BB57-7EA2-5849-BC98-041858741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79" name="Rectangle 169">
              <a:extLst>
                <a:ext uri="{FF2B5EF4-FFF2-40B4-BE49-F238E27FC236}">
                  <a16:creationId xmlns:a16="http://schemas.microsoft.com/office/drawing/2014/main" id="{3A7E445C-63FC-5C45-B727-314D900DAF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0" name="Rectangle 172">
              <a:extLst>
                <a:ext uri="{FF2B5EF4-FFF2-40B4-BE49-F238E27FC236}">
                  <a16:creationId xmlns:a16="http://schemas.microsoft.com/office/drawing/2014/main" id="{897192C9-B03C-B747-8A81-0B4DD1D30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1" name="Rectangle 173">
              <a:extLst>
                <a:ext uri="{FF2B5EF4-FFF2-40B4-BE49-F238E27FC236}">
                  <a16:creationId xmlns:a16="http://schemas.microsoft.com/office/drawing/2014/main" id="{C8DBAA8F-35E1-DD47-9203-002A787F12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2" name="Rectangle 174">
              <a:extLst>
                <a:ext uri="{FF2B5EF4-FFF2-40B4-BE49-F238E27FC236}">
                  <a16:creationId xmlns:a16="http://schemas.microsoft.com/office/drawing/2014/main" id="{6361D5B7-B0BD-C046-AB02-15D4BE926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3" name="Rectangle 175">
              <a:extLst>
                <a:ext uri="{FF2B5EF4-FFF2-40B4-BE49-F238E27FC236}">
                  <a16:creationId xmlns:a16="http://schemas.microsoft.com/office/drawing/2014/main" id="{08E5A12C-B73C-BE40-9118-D6867F7996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4" name="Rectangle 176">
              <a:extLst>
                <a:ext uri="{FF2B5EF4-FFF2-40B4-BE49-F238E27FC236}">
                  <a16:creationId xmlns:a16="http://schemas.microsoft.com/office/drawing/2014/main" id="{5FD2E1AE-FC31-3842-A658-58B82529F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5" name="Rectangle 177">
              <a:extLst>
                <a:ext uri="{FF2B5EF4-FFF2-40B4-BE49-F238E27FC236}">
                  <a16:creationId xmlns:a16="http://schemas.microsoft.com/office/drawing/2014/main" id="{DEEE9501-4BA8-8C47-A156-2B88F5A97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6" name="Rectangle 178">
              <a:extLst>
                <a:ext uri="{FF2B5EF4-FFF2-40B4-BE49-F238E27FC236}">
                  <a16:creationId xmlns:a16="http://schemas.microsoft.com/office/drawing/2014/main" id="{A77CAB1A-4ED4-BE4F-9B12-B2ECB43E07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7" name="Rectangle 179">
              <a:extLst>
                <a:ext uri="{FF2B5EF4-FFF2-40B4-BE49-F238E27FC236}">
                  <a16:creationId xmlns:a16="http://schemas.microsoft.com/office/drawing/2014/main" id="{712AE80C-9928-5942-9226-2F6D28363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8" name="Rectangle 180">
              <a:extLst>
                <a:ext uri="{FF2B5EF4-FFF2-40B4-BE49-F238E27FC236}">
                  <a16:creationId xmlns:a16="http://schemas.microsoft.com/office/drawing/2014/main" id="{1AE63783-B35B-AC42-89C9-B308D58521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89" name="Rectangle 181">
              <a:extLst>
                <a:ext uri="{FF2B5EF4-FFF2-40B4-BE49-F238E27FC236}">
                  <a16:creationId xmlns:a16="http://schemas.microsoft.com/office/drawing/2014/main" id="{72D87DF0-762E-A948-9113-0DBF034C3A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0" name="Rectangle 182">
              <a:extLst>
                <a:ext uri="{FF2B5EF4-FFF2-40B4-BE49-F238E27FC236}">
                  <a16:creationId xmlns:a16="http://schemas.microsoft.com/office/drawing/2014/main" id="{39D3B23E-5594-134C-A1AB-45240D147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1" name="Rectangle 183">
              <a:extLst>
                <a:ext uri="{FF2B5EF4-FFF2-40B4-BE49-F238E27FC236}">
                  <a16:creationId xmlns:a16="http://schemas.microsoft.com/office/drawing/2014/main" id="{12530FC3-827D-3242-92E0-3262FB8733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2" name="Rectangle 184">
              <a:extLst>
                <a:ext uri="{FF2B5EF4-FFF2-40B4-BE49-F238E27FC236}">
                  <a16:creationId xmlns:a16="http://schemas.microsoft.com/office/drawing/2014/main" id="{C3008DFB-5287-894D-B452-16208F8F44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3" name="Rectangle 185">
              <a:extLst>
                <a:ext uri="{FF2B5EF4-FFF2-40B4-BE49-F238E27FC236}">
                  <a16:creationId xmlns:a16="http://schemas.microsoft.com/office/drawing/2014/main" id="{4ED45125-5FEE-F94E-AAF4-5DFBE55E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4" name="Rectangle 187">
              <a:extLst>
                <a:ext uri="{FF2B5EF4-FFF2-40B4-BE49-F238E27FC236}">
                  <a16:creationId xmlns:a16="http://schemas.microsoft.com/office/drawing/2014/main" id="{767E7DB9-F8E3-3C40-A21B-47864E5FF9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5" name="Rectangle 188">
              <a:extLst>
                <a:ext uri="{FF2B5EF4-FFF2-40B4-BE49-F238E27FC236}">
                  <a16:creationId xmlns:a16="http://schemas.microsoft.com/office/drawing/2014/main" id="{DA6E425B-CBCE-1047-B38D-82FB36C6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6" name="Rectangle 189">
              <a:extLst>
                <a:ext uri="{FF2B5EF4-FFF2-40B4-BE49-F238E27FC236}">
                  <a16:creationId xmlns:a16="http://schemas.microsoft.com/office/drawing/2014/main" id="{29D9BBEB-080A-234C-8A35-0BF50027D5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7" name="Rectangle 190">
              <a:extLst>
                <a:ext uri="{FF2B5EF4-FFF2-40B4-BE49-F238E27FC236}">
                  <a16:creationId xmlns:a16="http://schemas.microsoft.com/office/drawing/2014/main" id="{5326574D-0C2E-7C46-B609-BA79ABF0E8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8" name="Rectangle 192">
              <a:extLst>
                <a:ext uri="{FF2B5EF4-FFF2-40B4-BE49-F238E27FC236}">
                  <a16:creationId xmlns:a16="http://schemas.microsoft.com/office/drawing/2014/main" id="{1A2679DE-25DB-ED45-85AB-A455365F46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199" name="Rectangle 193">
              <a:extLst>
                <a:ext uri="{FF2B5EF4-FFF2-40B4-BE49-F238E27FC236}">
                  <a16:creationId xmlns:a16="http://schemas.microsoft.com/office/drawing/2014/main" id="{01F9B8B2-A432-6042-9618-EEA07611A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0" name="Rectangle 194">
              <a:extLst>
                <a:ext uri="{FF2B5EF4-FFF2-40B4-BE49-F238E27FC236}">
                  <a16:creationId xmlns:a16="http://schemas.microsoft.com/office/drawing/2014/main" id="{B921F170-E572-FE4F-9F32-A412A51B20E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1" name="Rectangle 195">
              <a:extLst>
                <a:ext uri="{FF2B5EF4-FFF2-40B4-BE49-F238E27FC236}">
                  <a16:creationId xmlns:a16="http://schemas.microsoft.com/office/drawing/2014/main" id="{3FC4F71E-6DF3-5A42-9323-AC0C3AE86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2" name="Rectangle 196">
              <a:extLst>
                <a:ext uri="{FF2B5EF4-FFF2-40B4-BE49-F238E27FC236}">
                  <a16:creationId xmlns:a16="http://schemas.microsoft.com/office/drawing/2014/main" id="{A1B9C564-D19B-A147-AC16-092B2462D7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3" name="Rectangle 197">
              <a:extLst>
                <a:ext uri="{FF2B5EF4-FFF2-40B4-BE49-F238E27FC236}">
                  <a16:creationId xmlns:a16="http://schemas.microsoft.com/office/drawing/2014/main" id="{71A21554-5FCB-974D-94FE-65D0694AD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4" name="Rectangle 198">
              <a:extLst>
                <a:ext uri="{FF2B5EF4-FFF2-40B4-BE49-F238E27FC236}">
                  <a16:creationId xmlns:a16="http://schemas.microsoft.com/office/drawing/2014/main" id="{EB467FD3-82EE-4446-B321-0FE6F63352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5" name="Rectangle 199">
              <a:extLst>
                <a:ext uri="{FF2B5EF4-FFF2-40B4-BE49-F238E27FC236}">
                  <a16:creationId xmlns:a16="http://schemas.microsoft.com/office/drawing/2014/main" id="{E57909EF-3FB5-B643-9040-0697CA67F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6" name="Rectangle 200">
              <a:extLst>
                <a:ext uri="{FF2B5EF4-FFF2-40B4-BE49-F238E27FC236}">
                  <a16:creationId xmlns:a16="http://schemas.microsoft.com/office/drawing/2014/main" id="{027FDE5F-81B5-BE4A-B4FD-7BA3D33FB1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7" name="Rectangle 203">
              <a:extLst>
                <a:ext uri="{FF2B5EF4-FFF2-40B4-BE49-F238E27FC236}">
                  <a16:creationId xmlns:a16="http://schemas.microsoft.com/office/drawing/2014/main" id="{367430AF-DD0E-0D44-BE96-868F274FF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8" name="Rectangle 204">
              <a:extLst>
                <a:ext uri="{FF2B5EF4-FFF2-40B4-BE49-F238E27FC236}">
                  <a16:creationId xmlns:a16="http://schemas.microsoft.com/office/drawing/2014/main" id="{C2CDA87E-14E6-224B-A404-86C9C1C0D8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09" name="Rectangle 205">
              <a:extLst>
                <a:ext uri="{FF2B5EF4-FFF2-40B4-BE49-F238E27FC236}">
                  <a16:creationId xmlns:a16="http://schemas.microsoft.com/office/drawing/2014/main" id="{0F07D5CB-82BA-ED4D-B452-4ACBFDA36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0" name="Rectangle 206">
              <a:extLst>
                <a:ext uri="{FF2B5EF4-FFF2-40B4-BE49-F238E27FC236}">
                  <a16:creationId xmlns:a16="http://schemas.microsoft.com/office/drawing/2014/main" id="{15A48206-784F-3C41-87AE-D499F8639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1" name="Rectangle 207">
              <a:extLst>
                <a:ext uri="{FF2B5EF4-FFF2-40B4-BE49-F238E27FC236}">
                  <a16:creationId xmlns:a16="http://schemas.microsoft.com/office/drawing/2014/main" id="{3A38357C-3B2E-444D-AE0A-F1F70FD32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2" name="Rectangle 208">
              <a:extLst>
                <a:ext uri="{FF2B5EF4-FFF2-40B4-BE49-F238E27FC236}">
                  <a16:creationId xmlns:a16="http://schemas.microsoft.com/office/drawing/2014/main" id="{A1309985-45F7-8D42-86A0-84C802BB7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3" name="Rectangle 210">
              <a:extLst>
                <a:ext uri="{FF2B5EF4-FFF2-40B4-BE49-F238E27FC236}">
                  <a16:creationId xmlns:a16="http://schemas.microsoft.com/office/drawing/2014/main" id="{F8DB3F33-748E-244B-8C5A-49A1519BD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4" name="Rectangle 211">
              <a:extLst>
                <a:ext uri="{FF2B5EF4-FFF2-40B4-BE49-F238E27FC236}">
                  <a16:creationId xmlns:a16="http://schemas.microsoft.com/office/drawing/2014/main" id="{7CD0C4D9-4B41-DA4F-8772-B8FF05029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5" name="Rectangle 212">
              <a:extLst>
                <a:ext uri="{FF2B5EF4-FFF2-40B4-BE49-F238E27FC236}">
                  <a16:creationId xmlns:a16="http://schemas.microsoft.com/office/drawing/2014/main" id="{E45DB6FB-3C0D-034E-8D8A-537FB0D68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6" name="Rectangle 213">
              <a:extLst>
                <a:ext uri="{FF2B5EF4-FFF2-40B4-BE49-F238E27FC236}">
                  <a16:creationId xmlns:a16="http://schemas.microsoft.com/office/drawing/2014/main" id="{A3FD5760-716C-DC40-86D9-12E818EDB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7" name="Rectangle 214">
              <a:extLst>
                <a:ext uri="{FF2B5EF4-FFF2-40B4-BE49-F238E27FC236}">
                  <a16:creationId xmlns:a16="http://schemas.microsoft.com/office/drawing/2014/main" id="{69F6B368-E5C3-F541-8D3D-5AC3DD8A5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8" name="Rectangle 215">
              <a:extLst>
                <a:ext uri="{FF2B5EF4-FFF2-40B4-BE49-F238E27FC236}">
                  <a16:creationId xmlns:a16="http://schemas.microsoft.com/office/drawing/2014/main" id="{68583585-A8EA-8B41-ABC4-0E4FC6EBB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19" name="Rectangle 216">
              <a:extLst>
                <a:ext uri="{FF2B5EF4-FFF2-40B4-BE49-F238E27FC236}">
                  <a16:creationId xmlns:a16="http://schemas.microsoft.com/office/drawing/2014/main" id="{DBFBD635-9DA9-1A45-B26E-0C12975B6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0" name="Rectangle 219">
              <a:extLst>
                <a:ext uri="{FF2B5EF4-FFF2-40B4-BE49-F238E27FC236}">
                  <a16:creationId xmlns:a16="http://schemas.microsoft.com/office/drawing/2014/main" id="{ECCFF372-3C99-394F-BB8E-0CACF39AE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1" name="Rectangle 220">
              <a:extLst>
                <a:ext uri="{FF2B5EF4-FFF2-40B4-BE49-F238E27FC236}">
                  <a16:creationId xmlns:a16="http://schemas.microsoft.com/office/drawing/2014/main" id="{B7183399-603F-EC41-8294-73153D0FF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2" name="Rectangle 221">
              <a:extLst>
                <a:ext uri="{FF2B5EF4-FFF2-40B4-BE49-F238E27FC236}">
                  <a16:creationId xmlns:a16="http://schemas.microsoft.com/office/drawing/2014/main" id="{163F5B58-6A44-8749-8E1E-1D395663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3" name="Rectangle 222">
              <a:extLst>
                <a:ext uri="{FF2B5EF4-FFF2-40B4-BE49-F238E27FC236}">
                  <a16:creationId xmlns:a16="http://schemas.microsoft.com/office/drawing/2014/main" id="{3E498DF8-B890-0F48-9516-7557BAB0B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4" name="Rectangle 223">
              <a:extLst>
                <a:ext uri="{FF2B5EF4-FFF2-40B4-BE49-F238E27FC236}">
                  <a16:creationId xmlns:a16="http://schemas.microsoft.com/office/drawing/2014/main" id="{A1B4C7E6-9270-6B4F-97F4-5F173C053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5" name="Rectangle 224">
              <a:extLst>
                <a:ext uri="{FF2B5EF4-FFF2-40B4-BE49-F238E27FC236}">
                  <a16:creationId xmlns:a16="http://schemas.microsoft.com/office/drawing/2014/main" id="{F9115EEF-0F01-C14A-B273-2D8EF485C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6" name="Rectangle 225">
              <a:extLst>
                <a:ext uri="{FF2B5EF4-FFF2-40B4-BE49-F238E27FC236}">
                  <a16:creationId xmlns:a16="http://schemas.microsoft.com/office/drawing/2014/main" id="{98F918A4-BE7A-7C4A-A8F5-C1A32AF3E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7" name="Rectangle 226">
              <a:extLst>
                <a:ext uri="{FF2B5EF4-FFF2-40B4-BE49-F238E27FC236}">
                  <a16:creationId xmlns:a16="http://schemas.microsoft.com/office/drawing/2014/main" id="{20BAAEAC-E05E-9A4B-883C-A03EA1A34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8" name="Rectangle 227">
              <a:extLst>
                <a:ext uri="{FF2B5EF4-FFF2-40B4-BE49-F238E27FC236}">
                  <a16:creationId xmlns:a16="http://schemas.microsoft.com/office/drawing/2014/main" id="{904F6C99-75F0-6D4A-9FF8-D85C908B0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29" name="Rectangle 229">
              <a:extLst>
                <a:ext uri="{FF2B5EF4-FFF2-40B4-BE49-F238E27FC236}">
                  <a16:creationId xmlns:a16="http://schemas.microsoft.com/office/drawing/2014/main" id="{D5718A95-F903-E74E-93A5-B47FF5F98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0" name="Rectangle 230">
              <a:extLst>
                <a:ext uri="{FF2B5EF4-FFF2-40B4-BE49-F238E27FC236}">
                  <a16:creationId xmlns:a16="http://schemas.microsoft.com/office/drawing/2014/main" id="{9DF3F9ED-6B73-8C4A-9312-97E590552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1" name="Rectangle 231">
              <a:extLst>
                <a:ext uri="{FF2B5EF4-FFF2-40B4-BE49-F238E27FC236}">
                  <a16:creationId xmlns:a16="http://schemas.microsoft.com/office/drawing/2014/main" id="{680FB9E9-36DA-E942-9750-85E728A1D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2" name="Rectangle 232">
              <a:extLst>
                <a:ext uri="{FF2B5EF4-FFF2-40B4-BE49-F238E27FC236}">
                  <a16:creationId xmlns:a16="http://schemas.microsoft.com/office/drawing/2014/main" id="{674B7D97-1CCB-484F-8892-E9BA29C7D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3" name="Rectangle 233">
              <a:extLst>
                <a:ext uri="{FF2B5EF4-FFF2-40B4-BE49-F238E27FC236}">
                  <a16:creationId xmlns:a16="http://schemas.microsoft.com/office/drawing/2014/main" id="{BC03181A-201D-0545-89A5-B270BC455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4" name="Rectangle 234">
              <a:extLst>
                <a:ext uri="{FF2B5EF4-FFF2-40B4-BE49-F238E27FC236}">
                  <a16:creationId xmlns:a16="http://schemas.microsoft.com/office/drawing/2014/main" id="{402D1AEB-BD24-2A4E-9439-CC92AD375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5" name="Rectangle 235">
              <a:extLst>
                <a:ext uri="{FF2B5EF4-FFF2-40B4-BE49-F238E27FC236}">
                  <a16:creationId xmlns:a16="http://schemas.microsoft.com/office/drawing/2014/main" id="{D7D4220C-4F27-AD4C-BD5F-F4C42020B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6" name="Rectangle 236">
              <a:extLst>
                <a:ext uri="{FF2B5EF4-FFF2-40B4-BE49-F238E27FC236}">
                  <a16:creationId xmlns:a16="http://schemas.microsoft.com/office/drawing/2014/main" id="{825C3C84-119F-D24F-AC06-935C6C8FC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7" name="Rectangle 237">
              <a:extLst>
                <a:ext uri="{FF2B5EF4-FFF2-40B4-BE49-F238E27FC236}">
                  <a16:creationId xmlns:a16="http://schemas.microsoft.com/office/drawing/2014/main" id="{71603E3F-86B5-4941-A271-6A3B16759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8" name="Rectangle 238">
              <a:extLst>
                <a:ext uri="{FF2B5EF4-FFF2-40B4-BE49-F238E27FC236}">
                  <a16:creationId xmlns:a16="http://schemas.microsoft.com/office/drawing/2014/main" id="{FC816AC3-5DD7-3F48-AED6-CD7967CF2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39" name="Rectangle 240">
              <a:extLst>
                <a:ext uri="{FF2B5EF4-FFF2-40B4-BE49-F238E27FC236}">
                  <a16:creationId xmlns:a16="http://schemas.microsoft.com/office/drawing/2014/main" id="{5B1717CA-2209-AE40-892D-1443B681C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0" name="Rectangle 241">
              <a:extLst>
                <a:ext uri="{FF2B5EF4-FFF2-40B4-BE49-F238E27FC236}">
                  <a16:creationId xmlns:a16="http://schemas.microsoft.com/office/drawing/2014/main" id="{F71450DA-0927-FB4D-ACB5-98A67D8C4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1" name="Rectangle 242">
              <a:extLst>
                <a:ext uri="{FF2B5EF4-FFF2-40B4-BE49-F238E27FC236}">
                  <a16:creationId xmlns:a16="http://schemas.microsoft.com/office/drawing/2014/main" id="{FB15FBF8-344E-3140-9595-AF57AD79E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2" name="Rectangle 243">
              <a:extLst>
                <a:ext uri="{FF2B5EF4-FFF2-40B4-BE49-F238E27FC236}">
                  <a16:creationId xmlns:a16="http://schemas.microsoft.com/office/drawing/2014/main" id="{EDC315F2-C7D8-8944-9465-A1F2E516F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3" name="Rectangle 244">
              <a:extLst>
                <a:ext uri="{FF2B5EF4-FFF2-40B4-BE49-F238E27FC236}">
                  <a16:creationId xmlns:a16="http://schemas.microsoft.com/office/drawing/2014/main" id="{C42242CA-4C58-BA41-8B7E-00E21308B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4" name="Rectangle 247">
              <a:extLst>
                <a:ext uri="{FF2B5EF4-FFF2-40B4-BE49-F238E27FC236}">
                  <a16:creationId xmlns:a16="http://schemas.microsoft.com/office/drawing/2014/main" id="{31FDD8A6-FE25-D54E-91C4-6A220F22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5" name="Rectangle 248">
              <a:extLst>
                <a:ext uri="{FF2B5EF4-FFF2-40B4-BE49-F238E27FC236}">
                  <a16:creationId xmlns:a16="http://schemas.microsoft.com/office/drawing/2014/main" id="{AA26EDE9-9C54-9944-ABE6-1788538A0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6" name="Rectangle 249">
              <a:extLst>
                <a:ext uri="{FF2B5EF4-FFF2-40B4-BE49-F238E27FC236}">
                  <a16:creationId xmlns:a16="http://schemas.microsoft.com/office/drawing/2014/main" id="{61ABE5CC-3D7E-7445-A980-C9A5CDBF7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7" name="Rectangle 250">
              <a:extLst>
                <a:ext uri="{FF2B5EF4-FFF2-40B4-BE49-F238E27FC236}">
                  <a16:creationId xmlns:a16="http://schemas.microsoft.com/office/drawing/2014/main" id="{299BE5FE-07F8-C843-B912-4B28212D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8" name="Rectangle 254">
              <a:extLst>
                <a:ext uri="{FF2B5EF4-FFF2-40B4-BE49-F238E27FC236}">
                  <a16:creationId xmlns:a16="http://schemas.microsoft.com/office/drawing/2014/main" id="{1239115E-7FB8-DC47-A299-4211EDEC6E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49" name="Rectangle 255">
              <a:extLst>
                <a:ext uri="{FF2B5EF4-FFF2-40B4-BE49-F238E27FC236}">
                  <a16:creationId xmlns:a16="http://schemas.microsoft.com/office/drawing/2014/main" id="{51C38CB5-8F75-B046-9BC8-975552E588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0" name="Rectangle 256">
              <a:extLst>
                <a:ext uri="{FF2B5EF4-FFF2-40B4-BE49-F238E27FC236}">
                  <a16:creationId xmlns:a16="http://schemas.microsoft.com/office/drawing/2014/main" id="{7798AB18-F196-9F44-A00B-C30E40C51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1" name="Rectangle 258">
              <a:extLst>
                <a:ext uri="{FF2B5EF4-FFF2-40B4-BE49-F238E27FC236}">
                  <a16:creationId xmlns:a16="http://schemas.microsoft.com/office/drawing/2014/main" id="{4A4C1AB4-4A04-0E4B-9496-06E028AEF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2" name="Rectangle 259">
              <a:extLst>
                <a:ext uri="{FF2B5EF4-FFF2-40B4-BE49-F238E27FC236}">
                  <a16:creationId xmlns:a16="http://schemas.microsoft.com/office/drawing/2014/main" id="{7349E251-C9AD-914F-8537-5948A2F73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3" name="Rectangle 260">
              <a:extLst>
                <a:ext uri="{FF2B5EF4-FFF2-40B4-BE49-F238E27FC236}">
                  <a16:creationId xmlns:a16="http://schemas.microsoft.com/office/drawing/2014/main" id="{CE002DFB-A9C9-964A-B122-A0FD678231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4" name="Rectangle 261">
              <a:extLst>
                <a:ext uri="{FF2B5EF4-FFF2-40B4-BE49-F238E27FC236}">
                  <a16:creationId xmlns:a16="http://schemas.microsoft.com/office/drawing/2014/main" id="{35347E9B-14E4-8944-B00F-FEE5DB4B5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5" name="Rectangle 262">
              <a:extLst>
                <a:ext uri="{FF2B5EF4-FFF2-40B4-BE49-F238E27FC236}">
                  <a16:creationId xmlns:a16="http://schemas.microsoft.com/office/drawing/2014/main" id="{3E41EDD5-5AC8-C645-AAB9-725898F80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6" name="Rectangle 263">
              <a:extLst>
                <a:ext uri="{FF2B5EF4-FFF2-40B4-BE49-F238E27FC236}">
                  <a16:creationId xmlns:a16="http://schemas.microsoft.com/office/drawing/2014/main" id="{A21965F6-D17D-4C4A-A8CB-12088A36A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7" name="Rectangle 265">
              <a:extLst>
                <a:ext uri="{FF2B5EF4-FFF2-40B4-BE49-F238E27FC236}">
                  <a16:creationId xmlns:a16="http://schemas.microsoft.com/office/drawing/2014/main" id="{CC661EE6-5536-4345-8A57-D649C1991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8" name="Rectangle 266">
              <a:extLst>
                <a:ext uri="{FF2B5EF4-FFF2-40B4-BE49-F238E27FC236}">
                  <a16:creationId xmlns:a16="http://schemas.microsoft.com/office/drawing/2014/main" id="{C24A139F-066E-2A46-9C60-CE4DD3ED9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59" name="Rectangle 267">
              <a:extLst>
                <a:ext uri="{FF2B5EF4-FFF2-40B4-BE49-F238E27FC236}">
                  <a16:creationId xmlns:a16="http://schemas.microsoft.com/office/drawing/2014/main" id="{D68BCB26-5EBF-D842-BAE4-AAF44A534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0" name="Rectangle 269">
              <a:extLst>
                <a:ext uri="{FF2B5EF4-FFF2-40B4-BE49-F238E27FC236}">
                  <a16:creationId xmlns:a16="http://schemas.microsoft.com/office/drawing/2014/main" id="{C79D8E57-3FF9-DB46-A391-F868DEBF1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1" name="Rectangle 270">
              <a:extLst>
                <a:ext uri="{FF2B5EF4-FFF2-40B4-BE49-F238E27FC236}">
                  <a16:creationId xmlns:a16="http://schemas.microsoft.com/office/drawing/2014/main" id="{916111EE-183A-CE4A-BFA8-872BDC8F0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2" name="Rectangle 271">
              <a:extLst>
                <a:ext uri="{FF2B5EF4-FFF2-40B4-BE49-F238E27FC236}">
                  <a16:creationId xmlns:a16="http://schemas.microsoft.com/office/drawing/2014/main" id="{A09F9D01-AF1A-E448-BC24-5CD3518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3" name="Rectangle 272">
              <a:extLst>
                <a:ext uri="{FF2B5EF4-FFF2-40B4-BE49-F238E27FC236}">
                  <a16:creationId xmlns:a16="http://schemas.microsoft.com/office/drawing/2014/main" id="{1934F422-845F-8142-B6EE-D3DFF976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4" name="Rectangle 273">
              <a:extLst>
                <a:ext uri="{FF2B5EF4-FFF2-40B4-BE49-F238E27FC236}">
                  <a16:creationId xmlns:a16="http://schemas.microsoft.com/office/drawing/2014/main" id="{9DDB52AA-AEB1-F346-9385-E20BDAED9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5" name="Rectangle 274">
              <a:extLst>
                <a:ext uri="{FF2B5EF4-FFF2-40B4-BE49-F238E27FC236}">
                  <a16:creationId xmlns:a16="http://schemas.microsoft.com/office/drawing/2014/main" id="{271D56FD-6F4A-DB49-8EFE-358694A4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6" name="Rectangle 275">
              <a:extLst>
                <a:ext uri="{FF2B5EF4-FFF2-40B4-BE49-F238E27FC236}">
                  <a16:creationId xmlns:a16="http://schemas.microsoft.com/office/drawing/2014/main" id="{4ED2CB4D-3F00-264E-BC12-27D272711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7" name="Rectangle 276">
              <a:extLst>
                <a:ext uri="{FF2B5EF4-FFF2-40B4-BE49-F238E27FC236}">
                  <a16:creationId xmlns:a16="http://schemas.microsoft.com/office/drawing/2014/main" id="{9F3F7C27-D894-9241-82F0-6339B3AFF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8" name="Rectangle 279">
              <a:extLst>
                <a:ext uri="{FF2B5EF4-FFF2-40B4-BE49-F238E27FC236}">
                  <a16:creationId xmlns:a16="http://schemas.microsoft.com/office/drawing/2014/main" id="{EDF12393-9528-C94F-9997-8D83608F74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69" name="Rectangle 280">
              <a:extLst>
                <a:ext uri="{FF2B5EF4-FFF2-40B4-BE49-F238E27FC236}">
                  <a16:creationId xmlns:a16="http://schemas.microsoft.com/office/drawing/2014/main" id="{49C86545-43C7-8246-94E0-6F6FCA9807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0" name="Rectangle 281">
              <a:extLst>
                <a:ext uri="{FF2B5EF4-FFF2-40B4-BE49-F238E27FC236}">
                  <a16:creationId xmlns:a16="http://schemas.microsoft.com/office/drawing/2014/main" id="{1BD9A280-D292-194E-827E-58A3D9AA6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1" name="Rectangle 282">
              <a:extLst>
                <a:ext uri="{FF2B5EF4-FFF2-40B4-BE49-F238E27FC236}">
                  <a16:creationId xmlns:a16="http://schemas.microsoft.com/office/drawing/2014/main" id="{09250BD1-6001-CD44-9A76-50E892D37C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2" name="Rectangle 283">
              <a:extLst>
                <a:ext uri="{FF2B5EF4-FFF2-40B4-BE49-F238E27FC236}">
                  <a16:creationId xmlns:a16="http://schemas.microsoft.com/office/drawing/2014/main" id="{1FDEC429-0484-E14A-84FE-0D81A96603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3" name="Rectangle 284">
              <a:extLst>
                <a:ext uri="{FF2B5EF4-FFF2-40B4-BE49-F238E27FC236}">
                  <a16:creationId xmlns:a16="http://schemas.microsoft.com/office/drawing/2014/main" id="{F988D734-A915-FA40-82FE-077239C27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4" name="Rectangle 286">
              <a:extLst>
                <a:ext uri="{FF2B5EF4-FFF2-40B4-BE49-F238E27FC236}">
                  <a16:creationId xmlns:a16="http://schemas.microsoft.com/office/drawing/2014/main" id="{22313A70-F50D-5644-87C0-E7B33FFC2F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5" name="Rectangle 287">
              <a:extLst>
                <a:ext uri="{FF2B5EF4-FFF2-40B4-BE49-F238E27FC236}">
                  <a16:creationId xmlns:a16="http://schemas.microsoft.com/office/drawing/2014/main" id="{CC00FEAC-06DA-5A4C-BAD1-E55F17693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6" name="Rectangle 288">
              <a:extLst>
                <a:ext uri="{FF2B5EF4-FFF2-40B4-BE49-F238E27FC236}">
                  <a16:creationId xmlns:a16="http://schemas.microsoft.com/office/drawing/2014/main" id="{2D3499AF-1D8B-4646-A4A7-7284D24B47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7" name="Rectangle 289">
              <a:extLst>
                <a:ext uri="{FF2B5EF4-FFF2-40B4-BE49-F238E27FC236}">
                  <a16:creationId xmlns:a16="http://schemas.microsoft.com/office/drawing/2014/main" id="{0B654376-F576-B347-978F-6B19FD5290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8" name="Rectangle 291">
              <a:extLst>
                <a:ext uri="{FF2B5EF4-FFF2-40B4-BE49-F238E27FC236}">
                  <a16:creationId xmlns:a16="http://schemas.microsoft.com/office/drawing/2014/main" id="{7F5373A3-87C0-3943-8664-0B3A1E01A3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79" name="Rectangle 292">
              <a:extLst>
                <a:ext uri="{FF2B5EF4-FFF2-40B4-BE49-F238E27FC236}">
                  <a16:creationId xmlns:a16="http://schemas.microsoft.com/office/drawing/2014/main" id="{4705EDC1-3ABA-8F4B-9A93-AC0FAFF2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0" name="Rectangle 293">
              <a:extLst>
                <a:ext uri="{FF2B5EF4-FFF2-40B4-BE49-F238E27FC236}">
                  <a16:creationId xmlns:a16="http://schemas.microsoft.com/office/drawing/2014/main" id="{5C83DA70-14A1-C04D-8CD4-AB7825D5E0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1" name="Rectangle 295">
              <a:extLst>
                <a:ext uri="{FF2B5EF4-FFF2-40B4-BE49-F238E27FC236}">
                  <a16:creationId xmlns:a16="http://schemas.microsoft.com/office/drawing/2014/main" id="{C2B56AF3-B81D-EF4E-81A5-03C13D971B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2" name="Rectangle 296">
              <a:extLst>
                <a:ext uri="{FF2B5EF4-FFF2-40B4-BE49-F238E27FC236}">
                  <a16:creationId xmlns:a16="http://schemas.microsoft.com/office/drawing/2014/main" id="{B79AE261-38E7-294B-A2CE-73629C819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3" name="Rectangle 297">
              <a:extLst>
                <a:ext uri="{FF2B5EF4-FFF2-40B4-BE49-F238E27FC236}">
                  <a16:creationId xmlns:a16="http://schemas.microsoft.com/office/drawing/2014/main" id="{F553D1AA-A258-1E4B-B998-377661E8C7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4" name="Rectangle 298">
              <a:extLst>
                <a:ext uri="{FF2B5EF4-FFF2-40B4-BE49-F238E27FC236}">
                  <a16:creationId xmlns:a16="http://schemas.microsoft.com/office/drawing/2014/main" id="{1145E430-DBC8-7C44-9072-7C2CC4C4A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5" name="Rectangle 299">
              <a:extLst>
                <a:ext uri="{FF2B5EF4-FFF2-40B4-BE49-F238E27FC236}">
                  <a16:creationId xmlns:a16="http://schemas.microsoft.com/office/drawing/2014/main" id="{D7FC2A1B-6221-AB4F-97DB-23261C433C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6" name="Rectangle 300">
              <a:extLst>
                <a:ext uri="{FF2B5EF4-FFF2-40B4-BE49-F238E27FC236}">
                  <a16:creationId xmlns:a16="http://schemas.microsoft.com/office/drawing/2014/main" id="{DACEE230-E3AC-7747-8CC8-E1873A271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7" name="Rectangle 302">
              <a:extLst>
                <a:ext uri="{FF2B5EF4-FFF2-40B4-BE49-F238E27FC236}">
                  <a16:creationId xmlns:a16="http://schemas.microsoft.com/office/drawing/2014/main" id="{54672847-39B2-BA46-9DE6-4AD6B1FB6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8" name="Rectangle 304">
              <a:extLst>
                <a:ext uri="{FF2B5EF4-FFF2-40B4-BE49-F238E27FC236}">
                  <a16:creationId xmlns:a16="http://schemas.microsoft.com/office/drawing/2014/main" id="{22FE5097-FA37-9347-9DAE-D1159C56D2F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89" name="Rectangle 305">
              <a:extLst>
                <a:ext uri="{FF2B5EF4-FFF2-40B4-BE49-F238E27FC236}">
                  <a16:creationId xmlns:a16="http://schemas.microsoft.com/office/drawing/2014/main" id="{4A30AB3C-9FA6-B14F-9AFC-61E796D9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0" name="Rectangle 306">
              <a:extLst>
                <a:ext uri="{FF2B5EF4-FFF2-40B4-BE49-F238E27FC236}">
                  <a16:creationId xmlns:a16="http://schemas.microsoft.com/office/drawing/2014/main" id="{F10264D8-3695-054A-852D-E9BA0CBE3E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1" name="Rectangle 308">
              <a:extLst>
                <a:ext uri="{FF2B5EF4-FFF2-40B4-BE49-F238E27FC236}">
                  <a16:creationId xmlns:a16="http://schemas.microsoft.com/office/drawing/2014/main" id="{F6C7512B-53D5-F64A-A7F5-6F16B35E3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2" name="Rectangle 309">
              <a:extLst>
                <a:ext uri="{FF2B5EF4-FFF2-40B4-BE49-F238E27FC236}">
                  <a16:creationId xmlns:a16="http://schemas.microsoft.com/office/drawing/2014/main" id="{3EE5D9D1-2BA4-2847-84C7-63EC35175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3" name="Rectangle 310">
              <a:extLst>
                <a:ext uri="{FF2B5EF4-FFF2-40B4-BE49-F238E27FC236}">
                  <a16:creationId xmlns:a16="http://schemas.microsoft.com/office/drawing/2014/main" id="{D2EE174D-02CF-4E46-8E3B-C46A6A438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4" name="Rectangle 311">
              <a:extLst>
                <a:ext uri="{FF2B5EF4-FFF2-40B4-BE49-F238E27FC236}">
                  <a16:creationId xmlns:a16="http://schemas.microsoft.com/office/drawing/2014/main" id="{F1990675-50E9-4B4F-8C18-0985E1D7E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5" name="Rectangle 312">
              <a:extLst>
                <a:ext uri="{FF2B5EF4-FFF2-40B4-BE49-F238E27FC236}">
                  <a16:creationId xmlns:a16="http://schemas.microsoft.com/office/drawing/2014/main" id="{C707CF56-AB18-7841-9193-78B909AF8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6" name="Rectangle 313">
              <a:extLst>
                <a:ext uri="{FF2B5EF4-FFF2-40B4-BE49-F238E27FC236}">
                  <a16:creationId xmlns:a16="http://schemas.microsoft.com/office/drawing/2014/main" id="{C695D139-4E3E-1E49-BA62-1CC6FEF97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7" name="Rectangle 314">
              <a:extLst>
                <a:ext uri="{FF2B5EF4-FFF2-40B4-BE49-F238E27FC236}">
                  <a16:creationId xmlns:a16="http://schemas.microsoft.com/office/drawing/2014/main" id="{CC234137-D563-0D41-88AE-F36C097E2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8" name="Rectangle 315">
              <a:extLst>
                <a:ext uri="{FF2B5EF4-FFF2-40B4-BE49-F238E27FC236}">
                  <a16:creationId xmlns:a16="http://schemas.microsoft.com/office/drawing/2014/main" id="{DF72118A-F91A-2847-8D9D-EF6616379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299" name="Rectangle 316">
              <a:extLst>
                <a:ext uri="{FF2B5EF4-FFF2-40B4-BE49-F238E27FC236}">
                  <a16:creationId xmlns:a16="http://schemas.microsoft.com/office/drawing/2014/main" id="{B1668D67-02C3-DB42-B006-19965D0BC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0" name="Rectangle 317">
              <a:extLst>
                <a:ext uri="{FF2B5EF4-FFF2-40B4-BE49-F238E27FC236}">
                  <a16:creationId xmlns:a16="http://schemas.microsoft.com/office/drawing/2014/main" id="{7F586182-BE3F-5440-9769-6B338FA6C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1" name="Rectangle 318">
              <a:extLst>
                <a:ext uri="{FF2B5EF4-FFF2-40B4-BE49-F238E27FC236}">
                  <a16:creationId xmlns:a16="http://schemas.microsoft.com/office/drawing/2014/main" id="{CC20254C-7E44-6C43-BF8C-25AD3FAA7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2" name="Rectangle 319">
              <a:extLst>
                <a:ext uri="{FF2B5EF4-FFF2-40B4-BE49-F238E27FC236}">
                  <a16:creationId xmlns:a16="http://schemas.microsoft.com/office/drawing/2014/main" id="{B9B9CC5F-EB75-9B48-B4FD-1F5C10CCB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3" name="Rectangle 321">
              <a:extLst>
                <a:ext uri="{FF2B5EF4-FFF2-40B4-BE49-F238E27FC236}">
                  <a16:creationId xmlns:a16="http://schemas.microsoft.com/office/drawing/2014/main" id="{83DA95C5-90F1-FA4B-87FC-3F4135845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4" name="Rectangle 323">
              <a:extLst>
                <a:ext uri="{FF2B5EF4-FFF2-40B4-BE49-F238E27FC236}">
                  <a16:creationId xmlns:a16="http://schemas.microsoft.com/office/drawing/2014/main" id="{DDA5AC45-B021-0345-A273-C6A665173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5" name="Rectangle 324">
              <a:extLst>
                <a:ext uri="{FF2B5EF4-FFF2-40B4-BE49-F238E27FC236}">
                  <a16:creationId xmlns:a16="http://schemas.microsoft.com/office/drawing/2014/main" id="{63D718FE-F6DA-9248-95DD-8796C0255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6" name="Rectangle 325">
              <a:extLst>
                <a:ext uri="{FF2B5EF4-FFF2-40B4-BE49-F238E27FC236}">
                  <a16:creationId xmlns:a16="http://schemas.microsoft.com/office/drawing/2014/main" id="{231A1769-780A-6F42-8D7B-DCB9BC7BD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7" name="Rectangle 326">
              <a:extLst>
                <a:ext uri="{FF2B5EF4-FFF2-40B4-BE49-F238E27FC236}">
                  <a16:creationId xmlns:a16="http://schemas.microsoft.com/office/drawing/2014/main" id="{0FB17C9D-60DE-194A-A126-62531C2C0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8" name="Rectangle 327">
              <a:extLst>
                <a:ext uri="{FF2B5EF4-FFF2-40B4-BE49-F238E27FC236}">
                  <a16:creationId xmlns:a16="http://schemas.microsoft.com/office/drawing/2014/main" id="{5DCE7147-067F-DD4E-AE01-9BD886B94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09" name="Rectangle 330">
              <a:extLst>
                <a:ext uri="{FF2B5EF4-FFF2-40B4-BE49-F238E27FC236}">
                  <a16:creationId xmlns:a16="http://schemas.microsoft.com/office/drawing/2014/main" id="{82395D18-19F8-CA4C-A484-916554C28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0" name="Rectangle 331">
              <a:extLst>
                <a:ext uri="{FF2B5EF4-FFF2-40B4-BE49-F238E27FC236}">
                  <a16:creationId xmlns:a16="http://schemas.microsoft.com/office/drawing/2014/main" id="{6EA45DD6-726C-804B-A903-79C4E710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1" name="Rectangle 332">
              <a:extLst>
                <a:ext uri="{FF2B5EF4-FFF2-40B4-BE49-F238E27FC236}">
                  <a16:creationId xmlns:a16="http://schemas.microsoft.com/office/drawing/2014/main" id="{310BFE22-E3DD-2046-BED5-5DBA4854C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grpSp>
        <p:nvGrpSpPr>
          <p:cNvPr id="1312" name="Group 347">
            <a:extLst>
              <a:ext uri="{FF2B5EF4-FFF2-40B4-BE49-F238E27FC236}">
                <a16:creationId xmlns:a16="http://schemas.microsoft.com/office/drawing/2014/main" id="{2AA82006-8892-C64C-93F8-278048066771}"/>
              </a:ext>
            </a:extLst>
          </p:cNvPr>
          <p:cNvGrpSpPr/>
          <p:nvPr/>
        </p:nvGrpSpPr>
        <p:grpSpPr>
          <a:xfrm>
            <a:off x="2810409" y="3763037"/>
            <a:ext cx="2892029" cy="567451"/>
            <a:chOff x="4976592" y="4471950"/>
            <a:chExt cx="3856037" cy="932958"/>
          </a:xfrm>
        </p:grpSpPr>
        <p:sp>
          <p:nvSpPr>
            <p:cNvPr id="1313" name="Rectangle 8">
              <a:extLst>
                <a:ext uri="{FF2B5EF4-FFF2-40B4-BE49-F238E27FC236}">
                  <a16:creationId xmlns:a16="http://schemas.microsoft.com/office/drawing/2014/main" id="{DA05F1C2-72FA-6049-8BC8-293EEB0EC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4" name="Rectangle 9">
              <a:extLst>
                <a:ext uri="{FF2B5EF4-FFF2-40B4-BE49-F238E27FC236}">
                  <a16:creationId xmlns:a16="http://schemas.microsoft.com/office/drawing/2014/main" id="{9658373D-6871-364E-9662-35E9B2375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5" name="Rectangle 10">
              <a:extLst>
                <a:ext uri="{FF2B5EF4-FFF2-40B4-BE49-F238E27FC236}">
                  <a16:creationId xmlns:a16="http://schemas.microsoft.com/office/drawing/2014/main" id="{CE0F6960-35EF-494C-ADC8-21E8E9A1D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6" name="Rectangle 11">
              <a:extLst>
                <a:ext uri="{FF2B5EF4-FFF2-40B4-BE49-F238E27FC236}">
                  <a16:creationId xmlns:a16="http://schemas.microsoft.com/office/drawing/2014/main" id="{35044934-B84A-D74F-ABEA-5731DF74D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7" name="Rectangle 12">
              <a:extLst>
                <a:ext uri="{FF2B5EF4-FFF2-40B4-BE49-F238E27FC236}">
                  <a16:creationId xmlns:a16="http://schemas.microsoft.com/office/drawing/2014/main" id="{3F331F08-C90C-3846-85A8-07AFB03F2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8" name="Rectangle 13">
              <a:extLst>
                <a:ext uri="{FF2B5EF4-FFF2-40B4-BE49-F238E27FC236}">
                  <a16:creationId xmlns:a16="http://schemas.microsoft.com/office/drawing/2014/main" id="{1E03D903-C17C-9B41-BC98-205BC28AA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19" name="Rectangle 14">
              <a:extLst>
                <a:ext uri="{FF2B5EF4-FFF2-40B4-BE49-F238E27FC236}">
                  <a16:creationId xmlns:a16="http://schemas.microsoft.com/office/drawing/2014/main" id="{531583BA-0FAD-5640-816D-70127C22E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0" name="Rectangle 16">
              <a:extLst>
                <a:ext uri="{FF2B5EF4-FFF2-40B4-BE49-F238E27FC236}">
                  <a16:creationId xmlns:a16="http://schemas.microsoft.com/office/drawing/2014/main" id="{3042700B-37C4-CD4C-BE80-02217A233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1" name="Rectangle 19">
              <a:extLst>
                <a:ext uri="{FF2B5EF4-FFF2-40B4-BE49-F238E27FC236}">
                  <a16:creationId xmlns:a16="http://schemas.microsoft.com/office/drawing/2014/main" id="{B9CAD6D3-E33C-F745-8CB2-5F3F40019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2" name="Rectangle 20">
              <a:extLst>
                <a:ext uri="{FF2B5EF4-FFF2-40B4-BE49-F238E27FC236}">
                  <a16:creationId xmlns:a16="http://schemas.microsoft.com/office/drawing/2014/main" id="{4B491266-B650-2945-8F59-5FDEDDB30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3" name="Rectangle 21">
              <a:extLst>
                <a:ext uri="{FF2B5EF4-FFF2-40B4-BE49-F238E27FC236}">
                  <a16:creationId xmlns:a16="http://schemas.microsoft.com/office/drawing/2014/main" id="{D2879FB9-EE72-FC4F-922C-D84BD1254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4" name="Rectangle 22">
              <a:extLst>
                <a:ext uri="{FF2B5EF4-FFF2-40B4-BE49-F238E27FC236}">
                  <a16:creationId xmlns:a16="http://schemas.microsoft.com/office/drawing/2014/main" id="{1D08EEB3-A91B-2240-97E4-CDF473000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5" name="Rectangle 23">
              <a:extLst>
                <a:ext uri="{FF2B5EF4-FFF2-40B4-BE49-F238E27FC236}">
                  <a16:creationId xmlns:a16="http://schemas.microsoft.com/office/drawing/2014/main" id="{059EED6E-E404-FE4B-A13C-CF78ADC3F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6" name="Rectangle 26">
              <a:extLst>
                <a:ext uri="{FF2B5EF4-FFF2-40B4-BE49-F238E27FC236}">
                  <a16:creationId xmlns:a16="http://schemas.microsoft.com/office/drawing/2014/main" id="{AF6F6E21-8F1D-C147-996D-660252D58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7" name="Rectangle 27">
              <a:extLst>
                <a:ext uri="{FF2B5EF4-FFF2-40B4-BE49-F238E27FC236}">
                  <a16:creationId xmlns:a16="http://schemas.microsoft.com/office/drawing/2014/main" id="{AC56CAD4-7E45-E441-A3EE-5F98604B2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8" name="Rectangle 28">
              <a:extLst>
                <a:ext uri="{FF2B5EF4-FFF2-40B4-BE49-F238E27FC236}">
                  <a16:creationId xmlns:a16="http://schemas.microsoft.com/office/drawing/2014/main" id="{841B8114-FD06-E041-8F8D-B6832CDD1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29" name="Rectangle 30">
              <a:extLst>
                <a:ext uri="{FF2B5EF4-FFF2-40B4-BE49-F238E27FC236}">
                  <a16:creationId xmlns:a16="http://schemas.microsoft.com/office/drawing/2014/main" id="{CBDD9BE7-20EE-B643-A26B-DEA9DF50E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0" name="Rectangle 32">
              <a:extLst>
                <a:ext uri="{FF2B5EF4-FFF2-40B4-BE49-F238E27FC236}">
                  <a16:creationId xmlns:a16="http://schemas.microsoft.com/office/drawing/2014/main" id="{861E361D-810F-8244-B120-EE9AA489D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1" name="Rectangle 33">
              <a:extLst>
                <a:ext uri="{FF2B5EF4-FFF2-40B4-BE49-F238E27FC236}">
                  <a16:creationId xmlns:a16="http://schemas.microsoft.com/office/drawing/2014/main" id="{D8ACA568-B387-594C-86E5-C478DC981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2" name="Rectangle 34">
              <a:extLst>
                <a:ext uri="{FF2B5EF4-FFF2-40B4-BE49-F238E27FC236}">
                  <a16:creationId xmlns:a16="http://schemas.microsoft.com/office/drawing/2014/main" id="{FD95941B-DBAF-2E4D-8C26-8D54F42E4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3" name="Rectangle 35">
              <a:extLst>
                <a:ext uri="{FF2B5EF4-FFF2-40B4-BE49-F238E27FC236}">
                  <a16:creationId xmlns:a16="http://schemas.microsoft.com/office/drawing/2014/main" id="{E38298E9-6404-DF4D-BCAB-433D14F64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4" name="Rectangle 36">
              <a:extLst>
                <a:ext uri="{FF2B5EF4-FFF2-40B4-BE49-F238E27FC236}">
                  <a16:creationId xmlns:a16="http://schemas.microsoft.com/office/drawing/2014/main" id="{35F9E78B-8C74-ED44-B7BF-311B1D26E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5" name="Rectangle 38">
              <a:extLst>
                <a:ext uri="{FF2B5EF4-FFF2-40B4-BE49-F238E27FC236}">
                  <a16:creationId xmlns:a16="http://schemas.microsoft.com/office/drawing/2014/main" id="{EDF73738-D22F-0B49-8988-8FE258F28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6" name="Rectangle 39">
              <a:extLst>
                <a:ext uri="{FF2B5EF4-FFF2-40B4-BE49-F238E27FC236}">
                  <a16:creationId xmlns:a16="http://schemas.microsoft.com/office/drawing/2014/main" id="{255F48C4-EF5D-1F47-BBD9-702068EA8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7" name="Rectangle 41">
              <a:extLst>
                <a:ext uri="{FF2B5EF4-FFF2-40B4-BE49-F238E27FC236}">
                  <a16:creationId xmlns:a16="http://schemas.microsoft.com/office/drawing/2014/main" id="{6F094AE1-86D7-BF46-9FDC-73E6261D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8" name="Rectangle 42">
              <a:extLst>
                <a:ext uri="{FF2B5EF4-FFF2-40B4-BE49-F238E27FC236}">
                  <a16:creationId xmlns:a16="http://schemas.microsoft.com/office/drawing/2014/main" id="{14D75F5A-C6E4-D34C-9762-D281DBAC0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39" name="Rectangle 43">
              <a:extLst>
                <a:ext uri="{FF2B5EF4-FFF2-40B4-BE49-F238E27FC236}">
                  <a16:creationId xmlns:a16="http://schemas.microsoft.com/office/drawing/2014/main" id="{487107E8-17CB-EF40-831C-F270C08D7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0" name="Rectangle 44">
              <a:extLst>
                <a:ext uri="{FF2B5EF4-FFF2-40B4-BE49-F238E27FC236}">
                  <a16:creationId xmlns:a16="http://schemas.microsoft.com/office/drawing/2014/main" id="{FC27F577-A9A5-1F42-AFE2-441C0B9A3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1" name="Rectangle 45">
              <a:extLst>
                <a:ext uri="{FF2B5EF4-FFF2-40B4-BE49-F238E27FC236}">
                  <a16:creationId xmlns:a16="http://schemas.microsoft.com/office/drawing/2014/main" id="{3A593D8B-0BDA-1746-ABD7-781DCB5ED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2" name="Rectangle 46">
              <a:extLst>
                <a:ext uri="{FF2B5EF4-FFF2-40B4-BE49-F238E27FC236}">
                  <a16:creationId xmlns:a16="http://schemas.microsoft.com/office/drawing/2014/main" id="{1FE54B54-AAF5-9248-9410-FE7F2DFDB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3" name="Rectangle 47">
              <a:extLst>
                <a:ext uri="{FF2B5EF4-FFF2-40B4-BE49-F238E27FC236}">
                  <a16:creationId xmlns:a16="http://schemas.microsoft.com/office/drawing/2014/main" id="{B8A7D2B3-D8A1-2348-B78F-AE90DD0D4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4" name="Rectangle 48">
              <a:extLst>
                <a:ext uri="{FF2B5EF4-FFF2-40B4-BE49-F238E27FC236}">
                  <a16:creationId xmlns:a16="http://schemas.microsoft.com/office/drawing/2014/main" id="{0067E8A3-2483-FC43-9F65-36B0C6DA2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5" name="Rectangle 52">
              <a:extLst>
                <a:ext uri="{FF2B5EF4-FFF2-40B4-BE49-F238E27FC236}">
                  <a16:creationId xmlns:a16="http://schemas.microsoft.com/office/drawing/2014/main" id="{FFA7EF0A-691B-824D-B35A-97D2B7915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6" name="Rectangle 53">
              <a:extLst>
                <a:ext uri="{FF2B5EF4-FFF2-40B4-BE49-F238E27FC236}">
                  <a16:creationId xmlns:a16="http://schemas.microsoft.com/office/drawing/2014/main" id="{15E5F4FA-0EEE-6D4A-A033-5D9FC26B5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7" name="Rectangle 54">
              <a:extLst>
                <a:ext uri="{FF2B5EF4-FFF2-40B4-BE49-F238E27FC236}">
                  <a16:creationId xmlns:a16="http://schemas.microsoft.com/office/drawing/2014/main" id="{1747D204-5734-5F4F-BABF-73C40D17D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8" name="Rectangle 56">
              <a:extLst>
                <a:ext uri="{FF2B5EF4-FFF2-40B4-BE49-F238E27FC236}">
                  <a16:creationId xmlns:a16="http://schemas.microsoft.com/office/drawing/2014/main" id="{362AB6F5-E636-5940-BEF9-6376887C8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49" name="Rectangle 57">
              <a:extLst>
                <a:ext uri="{FF2B5EF4-FFF2-40B4-BE49-F238E27FC236}">
                  <a16:creationId xmlns:a16="http://schemas.microsoft.com/office/drawing/2014/main" id="{34D22C2F-681F-3C48-B5B3-F97AD3BA4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0" name="Rectangle 58">
              <a:extLst>
                <a:ext uri="{FF2B5EF4-FFF2-40B4-BE49-F238E27FC236}">
                  <a16:creationId xmlns:a16="http://schemas.microsoft.com/office/drawing/2014/main" id="{31BEE1B5-5E7A-4143-9F72-06C2ECD76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1" name="Rectangle 59">
              <a:extLst>
                <a:ext uri="{FF2B5EF4-FFF2-40B4-BE49-F238E27FC236}">
                  <a16:creationId xmlns:a16="http://schemas.microsoft.com/office/drawing/2014/main" id="{38725B32-F45F-8A4F-9306-DE7429375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2" name="Rectangle 61">
              <a:extLst>
                <a:ext uri="{FF2B5EF4-FFF2-40B4-BE49-F238E27FC236}">
                  <a16:creationId xmlns:a16="http://schemas.microsoft.com/office/drawing/2014/main" id="{6E2C714A-865C-B142-AACB-32172D9E1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3" name="Rectangle 63">
              <a:extLst>
                <a:ext uri="{FF2B5EF4-FFF2-40B4-BE49-F238E27FC236}">
                  <a16:creationId xmlns:a16="http://schemas.microsoft.com/office/drawing/2014/main" id="{D416A2E1-2A60-204B-A586-D65739F54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4" name="Rectangle 64">
              <a:extLst>
                <a:ext uri="{FF2B5EF4-FFF2-40B4-BE49-F238E27FC236}">
                  <a16:creationId xmlns:a16="http://schemas.microsoft.com/office/drawing/2014/main" id="{02491A02-77FC-F049-88D7-F1767D05B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5" name="Rectangle 65">
              <a:extLst>
                <a:ext uri="{FF2B5EF4-FFF2-40B4-BE49-F238E27FC236}">
                  <a16:creationId xmlns:a16="http://schemas.microsoft.com/office/drawing/2014/main" id="{0435AFC7-D690-A849-B8F5-D8023825A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6" name="Rectangle 66">
              <a:extLst>
                <a:ext uri="{FF2B5EF4-FFF2-40B4-BE49-F238E27FC236}">
                  <a16:creationId xmlns:a16="http://schemas.microsoft.com/office/drawing/2014/main" id="{70B0477E-3CBE-CE47-898F-A8CD1A00D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7" name="Rectangle 69">
              <a:extLst>
                <a:ext uri="{FF2B5EF4-FFF2-40B4-BE49-F238E27FC236}">
                  <a16:creationId xmlns:a16="http://schemas.microsoft.com/office/drawing/2014/main" id="{26258A2C-35E3-0346-A44C-3FDFE99D0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8" name="Rectangle 70">
              <a:extLst>
                <a:ext uri="{FF2B5EF4-FFF2-40B4-BE49-F238E27FC236}">
                  <a16:creationId xmlns:a16="http://schemas.microsoft.com/office/drawing/2014/main" id="{5E4B185C-1947-CE44-8604-DC8258BD9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59" name="Rectangle 71">
              <a:extLst>
                <a:ext uri="{FF2B5EF4-FFF2-40B4-BE49-F238E27FC236}">
                  <a16:creationId xmlns:a16="http://schemas.microsoft.com/office/drawing/2014/main" id="{1983A271-5628-7647-8A12-2ED87170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0" name="Rectangle 72">
              <a:extLst>
                <a:ext uri="{FF2B5EF4-FFF2-40B4-BE49-F238E27FC236}">
                  <a16:creationId xmlns:a16="http://schemas.microsoft.com/office/drawing/2014/main" id="{3D5241D4-D442-A542-8BCE-1745B4C02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1" name="Rectangle 73">
              <a:extLst>
                <a:ext uri="{FF2B5EF4-FFF2-40B4-BE49-F238E27FC236}">
                  <a16:creationId xmlns:a16="http://schemas.microsoft.com/office/drawing/2014/main" id="{52F663F3-2994-8147-96B9-09EC40F57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2" name="Rectangle 74">
              <a:extLst>
                <a:ext uri="{FF2B5EF4-FFF2-40B4-BE49-F238E27FC236}">
                  <a16:creationId xmlns:a16="http://schemas.microsoft.com/office/drawing/2014/main" id="{A80B10A5-7688-E14C-A281-3450B5152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3" name="Rectangle 75">
              <a:extLst>
                <a:ext uri="{FF2B5EF4-FFF2-40B4-BE49-F238E27FC236}">
                  <a16:creationId xmlns:a16="http://schemas.microsoft.com/office/drawing/2014/main" id="{32886FE8-F18C-1D4E-B94C-E4D1248D8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4" name="Rectangle 76">
              <a:extLst>
                <a:ext uri="{FF2B5EF4-FFF2-40B4-BE49-F238E27FC236}">
                  <a16:creationId xmlns:a16="http://schemas.microsoft.com/office/drawing/2014/main" id="{C3BCABF0-ECAD-DA42-B982-3CA7DF4E5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5" name="Rectangle 77">
              <a:extLst>
                <a:ext uri="{FF2B5EF4-FFF2-40B4-BE49-F238E27FC236}">
                  <a16:creationId xmlns:a16="http://schemas.microsoft.com/office/drawing/2014/main" id="{52DF808D-31A1-5D43-A41C-3ECD3AB4F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6" name="Rectangle 79">
              <a:extLst>
                <a:ext uri="{FF2B5EF4-FFF2-40B4-BE49-F238E27FC236}">
                  <a16:creationId xmlns:a16="http://schemas.microsoft.com/office/drawing/2014/main" id="{FB0270A5-01FC-4542-B1D2-010A6B68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7" name="Rectangle 80">
              <a:extLst>
                <a:ext uri="{FF2B5EF4-FFF2-40B4-BE49-F238E27FC236}">
                  <a16:creationId xmlns:a16="http://schemas.microsoft.com/office/drawing/2014/main" id="{4150F28C-1B28-4547-B6AC-2367FC995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8" name="Rectangle 81">
              <a:extLst>
                <a:ext uri="{FF2B5EF4-FFF2-40B4-BE49-F238E27FC236}">
                  <a16:creationId xmlns:a16="http://schemas.microsoft.com/office/drawing/2014/main" id="{30C0B219-BA39-494A-9800-69B8B48A8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69" name="Rectangle 82">
              <a:extLst>
                <a:ext uri="{FF2B5EF4-FFF2-40B4-BE49-F238E27FC236}">
                  <a16:creationId xmlns:a16="http://schemas.microsoft.com/office/drawing/2014/main" id="{7D0BEB38-3F71-FE4A-B890-22F6AE893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0" name="Rectangle 83">
              <a:extLst>
                <a:ext uri="{FF2B5EF4-FFF2-40B4-BE49-F238E27FC236}">
                  <a16:creationId xmlns:a16="http://schemas.microsoft.com/office/drawing/2014/main" id="{886591D7-D128-BC42-BE2A-B34CCEC65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1" name="Rectangle 84">
              <a:extLst>
                <a:ext uri="{FF2B5EF4-FFF2-40B4-BE49-F238E27FC236}">
                  <a16:creationId xmlns:a16="http://schemas.microsoft.com/office/drawing/2014/main" id="{80BDDF81-F11F-DB4B-9F96-EA6F82B65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2" name="Rectangle 85">
              <a:extLst>
                <a:ext uri="{FF2B5EF4-FFF2-40B4-BE49-F238E27FC236}">
                  <a16:creationId xmlns:a16="http://schemas.microsoft.com/office/drawing/2014/main" id="{C752A679-9086-F744-B4E6-4C5676B93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3" name="Rectangle 86">
              <a:extLst>
                <a:ext uri="{FF2B5EF4-FFF2-40B4-BE49-F238E27FC236}">
                  <a16:creationId xmlns:a16="http://schemas.microsoft.com/office/drawing/2014/main" id="{1BCF57DC-5570-1E4E-BF3B-4FEA690DB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4" name="Rectangle 87">
              <a:extLst>
                <a:ext uri="{FF2B5EF4-FFF2-40B4-BE49-F238E27FC236}">
                  <a16:creationId xmlns:a16="http://schemas.microsoft.com/office/drawing/2014/main" id="{842BD53D-4FE2-324B-BA53-327D47FF7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5" name="Rectangle 88">
              <a:extLst>
                <a:ext uri="{FF2B5EF4-FFF2-40B4-BE49-F238E27FC236}">
                  <a16:creationId xmlns:a16="http://schemas.microsoft.com/office/drawing/2014/main" id="{D0475458-9847-E444-9C92-13D383F60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6" name="Rectangle 90">
              <a:extLst>
                <a:ext uri="{FF2B5EF4-FFF2-40B4-BE49-F238E27FC236}">
                  <a16:creationId xmlns:a16="http://schemas.microsoft.com/office/drawing/2014/main" id="{C0CA8B86-C88B-C543-9B9E-A556A5873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7" name="Rectangle 91">
              <a:extLst>
                <a:ext uri="{FF2B5EF4-FFF2-40B4-BE49-F238E27FC236}">
                  <a16:creationId xmlns:a16="http://schemas.microsoft.com/office/drawing/2014/main" id="{72A7D14D-FAD4-DF40-B379-EC1C893E3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8" name="Rectangle 92">
              <a:extLst>
                <a:ext uri="{FF2B5EF4-FFF2-40B4-BE49-F238E27FC236}">
                  <a16:creationId xmlns:a16="http://schemas.microsoft.com/office/drawing/2014/main" id="{3566C475-3E35-2544-97A6-933F9B16C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79" name="Rectangle 93">
              <a:extLst>
                <a:ext uri="{FF2B5EF4-FFF2-40B4-BE49-F238E27FC236}">
                  <a16:creationId xmlns:a16="http://schemas.microsoft.com/office/drawing/2014/main" id="{7C9887A0-F34F-FF45-99AD-87AA35572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0" name="Rectangle 94">
              <a:extLst>
                <a:ext uri="{FF2B5EF4-FFF2-40B4-BE49-F238E27FC236}">
                  <a16:creationId xmlns:a16="http://schemas.microsoft.com/office/drawing/2014/main" id="{2A3A8121-9F97-1C45-8DC0-1502951FF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1" name="Rectangle 97">
              <a:extLst>
                <a:ext uri="{FF2B5EF4-FFF2-40B4-BE49-F238E27FC236}">
                  <a16:creationId xmlns:a16="http://schemas.microsoft.com/office/drawing/2014/main" id="{9C9FDE90-8C94-9A44-A3ED-905659536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2" name="Rectangle 98">
              <a:extLst>
                <a:ext uri="{FF2B5EF4-FFF2-40B4-BE49-F238E27FC236}">
                  <a16:creationId xmlns:a16="http://schemas.microsoft.com/office/drawing/2014/main" id="{FA61B5D8-8EA8-A544-8E4F-F1E0ADFDF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3" name="Rectangle 99">
              <a:extLst>
                <a:ext uri="{FF2B5EF4-FFF2-40B4-BE49-F238E27FC236}">
                  <a16:creationId xmlns:a16="http://schemas.microsoft.com/office/drawing/2014/main" id="{6E65D8BA-F5DF-3C41-B63C-86673BA28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4" name="Rectangle 100">
              <a:extLst>
                <a:ext uri="{FF2B5EF4-FFF2-40B4-BE49-F238E27FC236}">
                  <a16:creationId xmlns:a16="http://schemas.microsoft.com/office/drawing/2014/main" id="{96DB9847-9375-2A40-8E74-F7BD60264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5" name="Rectangle 104">
              <a:extLst>
                <a:ext uri="{FF2B5EF4-FFF2-40B4-BE49-F238E27FC236}">
                  <a16:creationId xmlns:a16="http://schemas.microsoft.com/office/drawing/2014/main" id="{73D3C714-09A2-5F4C-A01E-0CC6138645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6" name="Rectangle 105">
              <a:extLst>
                <a:ext uri="{FF2B5EF4-FFF2-40B4-BE49-F238E27FC236}">
                  <a16:creationId xmlns:a16="http://schemas.microsoft.com/office/drawing/2014/main" id="{6BE5F262-EA8A-4144-BF9E-1633DEA866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7" name="Rectangle 106">
              <a:extLst>
                <a:ext uri="{FF2B5EF4-FFF2-40B4-BE49-F238E27FC236}">
                  <a16:creationId xmlns:a16="http://schemas.microsoft.com/office/drawing/2014/main" id="{550D6A46-7253-1341-ABAE-D1F971ABE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8" name="Rectangle 108">
              <a:extLst>
                <a:ext uri="{FF2B5EF4-FFF2-40B4-BE49-F238E27FC236}">
                  <a16:creationId xmlns:a16="http://schemas.microsoft.com/office/drawing/2014/main" id="{4062BB1A-B710-AA48-87F0-61D00B47D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89" name="Rectangle 109">
              <a:extLst>
                <a:ext uri="{FF2B5EF4-FFF2-40B4-BE49-F238E27FC236}">
                  <a16:creationId xmlns:a16="http://schemas.microsoft.com/office/drawing/2014/main" id="{722A8A30-E521-7F44-9A66-41DD07D30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0" name="Rectangle 110">
              <a:extLst>
                <a:ext uri="{FF2B5EF4-FFF2-40B4-BE49-F238E27FC236}">
                  <a16:creationId xmlns:a16="http://schemas.microsoft.com/office/drawing/2014/main" id="{CBF0BC53-6226-5949-97F8-A4BC0F067A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1" name="Rectangle 111">
              <a:extLst>
                <a:ext uri="{FF2B5EF4-FFF2-40B4-BE49-F238E27FC236}">
                  <a16:creationId xmlns:a16="http://schemas.microsoft.com/office/drawing/2014/main" id="{FC540BC2-9284-354D-8070-50F29A5F0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2" name="Rectangle 112">
              <a:extLst>
                <a:ext uri="{FF2B5EF4-FFF2-40B4-BE49-F238E27FC236}">
                  <a16:creationId xmlns:a16="http://schemas.microsoft.com/office/drawing/2014/main" id="{D6A841B4-04DD-2743-AA15-F6D251BCE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3" name="Rectangle 113">
              <a:extLst>
                <a:ext uri="{FF2B5EF4-FFF2-40B4-BE49-F238E27FC236}">
                  <a16:creationId xmlns:a16="http://schemas.microsoft.com/office/drawing/2014/main" id="{8E6A2BAC-230A-FB41-A3D9-65C0D7874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4" name="Rectangle 114">
              <a:extLst>
                <a:ext uri="{FF2B5EF4-FFF2-40B4-BE49-F238E27FC236}">
                  <a16:creationId xmlns:a16="http://schemas.microsoft.com/office/drawing/2014/main" id="{332F9B00-1F39-7D4A-8411-41C3089EF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5" name="Rectangle 116">
              <a:extLst>
                <a:ext uri="{FF2B5EF4-FFF2-40B4-BE49-F238E27FC236}">
                  <a16:creationId xmlns:a16="http://schemas.microsoft.com/office/drawing/2014/main" id="{25CB1CB3-DADB-344F-A569-8EAEAE412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6" name="Rectangle 117">
              <a:extLst>
                <a:ext uri="{FF2B5EF4-FFF2-40B4-BE49-F238E27FC236}">
                  <a16:creationId xmlns:a16="http://schemas.microsoft.com/office/drawing/2014/main" id="{57EA4CAC-895C-9142-826C-BCEE88B47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7" name="Rectangle 119">
              <a:extLst>
                <a:ext uri="{FF2B5EF4-FFF2-40B4-BE49-F238E27FC236}">
                  <a16:creationId xmlns:a16="http://schemas.microsoft.com/office/drawing/2014/main" id="{C88AC200-A0BF-3F46-B392-F0580BC73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8" name="Rectangle 120">
              <a:extLst>
                <a:ext uri="{FF2B5EF4-FFF2-40B4-BE49-F238E27FC236}">
                  <a16:creationId xmlns:a16="http://schemas.microsoft.com/office/drawing/2014/main" id="{BCB8900B-2CCA-4340-AED5-33330D2D1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399" name="Rectangle 121">
              <a:extLst>
                <a:ext uri="{FF2B5EF4-FFF2-40B4-BE49-F238E27FC236}">
                  <a16:creationId xmlns:a16="http://schemas.microsoft.com/office/drawing/2014/main" id="{5F4742D7-2012-A547-AA98-800450086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0" name="Rectangle 123">
              <a:extLst>
                <a:ext uri="{FF2B5EF4-FFF2-40B4-BE49-F238E27FC236}">
                  <a16:creationId xmlns:a16="http://schemas.microsoft.com/office/drawing/2014/main" id="{6226C211-57CF-CA42-88E5-A10607F76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1" name="Rectangle 124">
              <a:extLst>
                <a:ext uri="{FF2B5EF4-FFF2-40B4-BE49-F238E27FC236}">
                  <a16:creationId xmlns:a16="http://schemas.microsoft.com/office/drawing/2014/main" id="{8ED7C8A1-DEFD-CA49-B5E7-FC980AB09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2" name="Rectangle 125">
              <a:extLst>
                <a:ext uri="{FF2B5EF4-FFF2-40B4-BE49-F238E27FC236}">
                  <a16:creationId xmlns:a16="http://schemas.microsoft.com/office/drawing/2014/main" id="{0E29D3D6-3489-5146-8869-08F56B1D3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3" name="Rectangle 126">
              <a:extLst>
                <a:ext uri="{FF2B5EF4-FFF2-40B4-BE49-F238E27FC236}">
                  <a16:creationId xmlns:a16="http://schemas.microsoft.com/office/drawing/2014/main" id="{5258D5A4-28DC-FD48-B9D0-382E171EB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4" name="Rectangle 127">
              <a:extLst>
                <a:ext uri="{FF2B5EF4-FFF2-40B4-BE49-F238E27FC236}">
                  <a16:creationId xmlns:a16="http://schemas.microsoft.com/office/drawing/2014/main" id="{B744464F-F320-6F42-88E5-61FD022A5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5" name="Rectangle 128">
              <a:extLst>
                <a:ext uri="{FF2B5EF4-FFF2-40B4-BE49-F238E27FC236}">
                  <a16:creationId xmlns:a16="http://schemas.microsoft.com/office/drawing/2014/main" id="{09112CA8-CEB8-4F4F-BFB4-A24A71287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6" name="Rectangle 129">
              <a:extLst>
                <a:ext uri="{FF2B5EF4-FFF2-40B4-BE49-F238E27FC236}">
                  <a16:creationId xmlns:a16="http://schemas.microsoft.com/office/drawing/2014/main" id="{54DBED42-8657-5C49-8338-8CE041FC6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7" name="Rectangle 130">
              <a:extLst>
                <a:ext uri="{FF2B5EF4-FFF2-40B4-BE49-F238E27FC236}">
                  <a16:creationId xmlns:a16="http://schemas.microsoft.com/office/drawing/2014/main" id="{65046047-911D-AB46-B8F2-E30841BB7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8" name="Rectangle 131">
              <a:extLst>
                <a:ext uri="{FF2B5EF4-FFF2-40B4-BE49-F238E27FC236}">
                  <a16:creationId xmlns:a16="http://schemas.microsoft.com/office/drawing/2014/main" id="{4D8F3297-5539-0545-914B-B35FF1B0E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09" name="Rectangle 132">
              <a:extLst>
                <a:ext uri="{FF2B5EF4-FFF2-40B4-BE49-F238E27FC236}">
                  <a16:creationId xmlns:a16="http://schemas.microsoft.com/office/drawing/2014/main" id="{F3BB8961-C883-9F47-B29C-FE781981E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0" name="Rectangle 133">
              <a:extLst>
                <a:ext uri="{FF2B5EF4-FFF2-40B4-BE49-F238E27FC236}">
                  <a16:creationId xmlns:a16="http://schemas.microsoft.com/office/drawing/2014/main" id="{F8E689D7-A384-8D48-A4E9-91828D4D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1" name="Rectangle 136">
              <a:extLst>
                <a:ext uri="{FF2B5EF4-FFF2-40B4-BE49-F238E27FC236}">
                  <a16:creationId xmlns:a16="http://schemas.microsoft.com/office/drawing/2014/main" id="{14A2B15D-14ED-DA46-BDF6-AFD6D70E2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2" name="Rectangle 137">
              <a:extLst>
                <a:ext uri="{FF2B5EF4-FFF2-40B4-BE49-F238E27FC236}">
                  <a16:creationId xmlns:a16="http://schemas.microsoft.com/office/drawing/2014/main" id="{6CC0E237-A3BA-BF44-8423-02FB8B38E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3" name="Rectangle 138">
              <a:extLst>
                <a:ext uri="{FF2B5EF4-FFF2-40B4-BE49-F238E27FC236}">
                  <a16:creationId xmlns:a16="http://schemas.microsoft.com/office/drawing/2014/main" id="{BEC3816C-8FE0-984C-A249-46A30BE14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4" name="Rectangle 139">
              <a:extLst>
                <a:ext uri="{FF2B5EF4-FFF2-40B4-BE49-F238E27FC236}">
                  <a16:creationId xmlns:a16="http://schemas.microsoft.com/office/drawing/2014/main" id="{57B7CDAA-C02C-CD46-833F-48F1659F3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5" name="Rectangle 142">
              <a:extLst>
                <a:ext uri="{FF2B5EF4-FFF2-40B4-BE49-F238E27FC236}">
                  <a16:creationId xmlns:a16="http://schemas.microsoft.com/office/drawing/2014/main" id="{61D6B72C-2F61-AA41-8767-F419A8D96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6" name="Rectangle 143">
              <a:extLst>
                <a:ext uri="{FF2B5EF4-FFF2-40B4-BE49-F238E27FC236}">
                  <a16:creationId xmlns:a16="http://schemas.microsoft.com/office/drawing/2014/main" id="{0E425F5C-C1D0-3740-AE88-D6A779AD4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7" name="Rectangle 144">
              <a:extLst>
                <a:ext uri="{FF2B5EF4-FFF2-40B4-BE49-F238E27FC236}">
                  <a16:creationId xmlns:a16="http://schemas.microsoft.com/office/drawing/2014/main" id="{1098ACE2-F6CB-6B45-B3E9-30C502B53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8" name="Rectangle 145">
              <a:extLst>
                <a:ext uri="{FF2B5EF4-FFF2-40B4-BE49-F238E27FC236}">
                  <a16:creationId xmlns:a16="http://schemas.microsoft.com/office/drawing/2014/main" id="{5C4A0CF0-1ED6-1C47-83C4-E6CCF520E0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19" name="Rectangle 147">
              <a:extLst>
                <a:ext uri="{FF2B5EF4-FFF2-40B4-BE49-F238E27FC236}">
                  <a16:creationId xmlns:a16="http://schemas.microsoft.com/office/drawing/2014/main" id="{5203D813-E843-994C-9C7C-2855E15475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0" name="Rectangle 148">
              <a:extLst>
                <a:ext uri="{FF2B5EF4-FFF2-40B4-BE49-F238E27FC236}">
                  <a16:creationId xmlns:a16="http://schemas.microsoft.com/office/drawing/2014/main" id="{AC6C0345-FFC7-6343-9C5C-9AF595B99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1" name="Rectangle 149">
              <a:extLst>
                <a:ext uri="{FF2B5EF4-FFF2-40B4-BE49-F238E27FC236}">
                  <a16:creationId xmlns:a16="http://schemas.microsoft.com/office/drawing/2014/main" id="{7454D128-BA33-5F46-9230-F044551005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2" name="Rectangle 150">
              <a:extLst>
                <a:ext uri="{FF2B5EF4-FFF2-40B4-BE49-F238E27FC236}">
                  <a16:creationId xmlns:a16="http://schemas.microsoft.com/office/drawing/2014/main" id="{896F65BF-7245-024E-B8F9-EBE35DF1E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3" name="Rectangle 151">
              <a:extLst>
                <a:ext uri="{FF2B5EF4-FFF2-40B4-BE49-F238E27FC236}">
                  <a16:creationId xmlns:a16="http://schemas.microsoft.com/office/drawing/2014/main" id="{79ECA305-E13D-B647-9CD9-4894ECB625F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4" name="Rectangle 152">
              <a:extLst>
                <a:ext uri="{FF2B5EF4-FFF2-40B4-BE49-F238E27FC236}">
                  <a16:creationId xmlns:a16="http://schemas.microsoft.com/office/drawing/2014/main" id="{ACC2410F-2D1D-D147-B497-FD99B9D15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5" name="Rectangle 154">
              <a:extLst>
                <a:ext uri="{FF2B5EF4-FFF2-40B4-BE49-F238E27FC236}">
                  <a16:creationId xmlns:a16="http://schemas.microsoft.com/office/drawing/2014/main" id="{C7530BC2-58A6-CE44-ACAE-C9BC18C4E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6" name="Rectangle 156">
              <a:extLst>
                <a:ext uri="{FF2B5EF4-FFF2-40B4-BE49-F238E27FC236}">
                  <a16:creationId xmlns:a16="http://schemas.microsoft.com/office/drawing/2014/main" id="{FA877068-F942-364D-B948-EDFE805E15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7" name="Rectangle 157">
              <a:extLst>
                <a:ext uri="{FF2B5EF4-FFF2-40B4-BE49-F238E27FC236}">
                  <a16:creationId xmlns:a16="http://schemas.microsoft.com/office/drawing/2014/main" id="{540C97D1-BCA4-2E49-85B4-3390EF828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8" name="Rectangle 158">
              <a:extLst>
                <a:ext uri="{FF2B5EF4-FFF2-40B4-BE49-F238E27FC236}">
                  <a16:creationId xmlns:a16="http://schemas.microsoft.com/office/drawing/2014/main" id="{AA9CE3B1-0942-A145-B538-B88D9F7541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29" name="Rectangle 162">
              <a:extLst>
                <a:ext uri="{FF2B5EF4-FFF2-40B4-BE49-F238E27FC236}">
                  <a16:creationId xmlns:a16="http://schemas.microsoft.com/office/drawing/2014/main" id="{9DE7F875-1D1C-CE45-8B8C-08DE5AC6F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0" name="Rectangle 163">
              <a:extLst>
                <a:ext uri="{FF2B5EF4-FFF2-40B4-BE49-F238E27FC236}">
                  <a16:creationId xmlns:a16="http://schemas.microsoft.com/office/drawing/2014/main" id="{6A0FC6E6-BF06-ED43-B95F-765871ABD9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1" name="Rectangle 164">
              <a:extLst>
                <a:ext uri="{FF2B5EF4-FFF2-40B4-BE49-F238E27FC236}">
                  <a16:creationId xmlns:a16="http://schemas.microsoft.com/office/drawing/2014/main" id="{9305E8CA-A155-0E47-9B77-B0836FBD4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2" name="Rectangle 165">
              <a:extLst>
                <a:ext uri="{FF2B5EF4-FFF2-40B4-BE49-F238E27FC236}">
                  <a16:creationId xmlns:a16="http://schemas.microsoft.com/office/drawing/2014/main" id="{575B0FBE-F964-5448-9475-A3591704E0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3" name="Rectangle 166">
              <a:extLst>
                <a:ext uri="{FF2B5EF4-FFF2-40B4-BE49-F238E27FC236}">
                  <a16:creationId xmlns:a16="http://schemas.microsoft.com/office/drawing/2014/main" id="{23DCA9A8-3E33-CF48-98B4-48F6E3D35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4" name="Rectangle 167">
              <a:extLst>
                <a:ext uri="{FF2B5EF4-FFF2-40B4-BE49-F238E27FC236}">
                  <a16:creationId xmlns:a16="http://schemas.microsoft.com/office/drawing/2014/main" id="{54B2CECF-B425-6843-ACE9-3538305014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5" name="Rectangle 168">
              <a:extLst>
                <a:ext uri="{FF2B5EF4-FFF2-40B4-BE49-F238E27FC236}">
                  <a16:creationId xmlns:a16="http://schemas.microsoft.com/office/drawing/2014/main" id="{3D5B1CAA-4053-6F41-BCA7-02EC28C89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6" name="Rectangle 169">
              <a:extLst>
                <a:ext uri="{FF2B5EF4-FFF2-40B4-BE49-F238E27FC236}">
                  <a16:creationId xmlns:a16="http://schemas.microsoft.com/office/drawing/2014/main" id="{A6DC5F7D-39F9-0542-82DB-7D4D4E59E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7" name="Rectangle 172">
              <a:extLst>
                <a:ext uri="{FF2B5EF4-FFF2-40B4-BE49-F238E27FC236}">
                  <a16:creationId xmlns:a16="http://schemas.microsoft.com/office/drawing/2014/main" id="{CD336563-7169-0C42-8098-041A62EBD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8" name="Rectangle 173">
              <a:extLst>
                <a:ext uri="{FF2B5EF4-FFF2-40B4-BE49-F238E27FC236}">
                  <a16:creationId xmlns:a16="http://schemas.microsoft.com/office/drawing/2014/main" id="{73CB0375-C36C-DC46-BBD2-F6E7CF50F9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39" name="Rectangle 174">
              <a:extLst>
                <a:ext uri="{FF2B5EF4-FFF2-40B4-BE49-F238E27FC236}">
                  <a16:creationId xmlns:a16="http://schemas.microsoft.com/office/drawing/2014/main" id="{EC7706BD-93C1-1849-9DB8-539E9EB48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0" name="Rectangle 175">
              <a:extLst>
                <a:ext uri="{FF2B5EF4-FFF2-40B4-BE49-F238E27FC236}">
                  <a16:creationId xmlns:a16="http://schemas.microsoft.com/office/drawing/2014/main" id="{E67296B0-4CAF-0945-B448-A474D2DD5F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1" name="Rectangle 176">
              <a:extLst>
                <a:ext uri="{FF2B5EF4-FFF2-40B4-BE49-F238E27FC236}">
                  <a16:creationId xmlns:a16="http://schemas.microsoft.com/office/drawing/2014/main" id="{7459B8D7-2CC7-164C-9D98-EBE9BBA23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2" name="Rectangle 177">
              <a:extLst>
                <a:ext uri="{FF2B5EF4-FFF2-40B4-BE49-F238E27FC236}">
                  <a16:creationId xmlns:a16="http://schemas.microsoft.com/office/drawing/2014/main" id="{34E81DDB-3F3D-F34B-95E2-8AA7249B9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3" name="Rectangle 178">
              <a:extLst>
                <a:ext uri="{FF2B5EF4-FFF2-40B4-BE49-F238E27FC236}">
                  <a16:creationId xmlns:a16="http://schemas.microsoft.com/office/drawing/2014/main" id="{BD1F9DE1-FFFA-E842-9BE5-098E35D00B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4" name="Rectangle 179">
              <a:extLst>
                <a:ext uri="{FF2B5EF4-FFF2-40B4-BE49-F238E27FC236}">
                  <a16:creationId xmlns:a16="http://schemas.microsoft.com/office/drawing/2014/main" id="{0812FE0C-3504-7349-8621-DDB057F96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5" name="Rectangle 180">
              <a:extLst>
                <a:ext uri="{FF2B5EF4-FFF2-40B4-BE49-F238E27FC236}">
                  <a16:creationId xmlns:a16="http://schemas.microsoft.com/office/drawing/2014/main" id="{71EE7F91-D7BA-664E-A32B-5BAA337BB2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6" name="Rectangle 181">
              <a:extLst>
                <a:ext uri="{FF2B5EF4-FFF2-40B4-BE49-F238E27FC236}">
                  <a16:creationId xmlns:a16="http://schemas.microsoft.com/office/drawing/2014/main" id="{754D9F3C-C9EA-0043-9D3C-EAE73E8826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7" name="Rectangle 182">
              <a:extLst>
                <a:ext uri="{FF2B5EF4-FFF2-40B4-BE49-F238E27FC236}">
                  <a16:creationId xmlns:a16="http://schemas.microsoft.com/office/drawing/2014/main" id="{89DC2C9D-1FFB-4E4E-B66D-23C2547E6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8" name="Rectangle 183">
              <a:extLst>
                <a:ext uri="{FF2B5EF4-FFF2-40B4-BE49-F238E27FC236}">
                  <a16:creationId xmlns:a16="http://schemas.microsoft.com/office/drawing/2014/main" id="{CB62BBF2-E0A6-2146-8181-322EE7F5A8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49" name="Rectangle 184">
              <a:extLst>
                <a:ext uri="{FF2B5EF4-FFF2-40B4-BE49-F238E27FC236}">
                  <a16:creationId xmlns:a16="http://schemas.microsoft.com/office/drawing/2014/main" id="{B2F01371-0D21-6A48-953F-3E30ED40C9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0" name="Rectangle 185">
              <a:extLst>
                <a:ext uri="{FF2B5EF4-FFF2-40B4-BE49-F238E27FC236}">
                  <a16:creationId xmlns:a16="http://schemas.microsoft.com/office/drawing/2014/main" id="{EF89B8E2-43C4-A443-9179-3C31A7471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1" name="Rectangle 187">
              <a:extLst>
                <a:ext uri="{FF2B5EF4-FFF2-40B4-BE49-F238E27FC236}">
                  <a16:creationId xmlns:a16="http://schemas.microsoft.com/office/drawing/2014/main" id="{AC66A22E-57AF-F84C-BD06-D2D9E4C8A58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2" name="Rectangle 188">
              <a:extLst>
                <a:ext uri="{FF2B5EF4-FFF2-40B4-BE49-F238E27FC236}">
                  <a16:creationId xmlns:a16="http://schemas.microsoft.com/office/drawing/2014/main" id="{494DF55C-B6CB-544E-8C42-A01571BDE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3" name="Rectangle 189">
              <a:extLst>
                <a:ext uri="{FF2B5EF4-FFF2-40B4-BE49-F238E27FC236}">
                  <a16:creationId xmlns:a16="http://schemas.microsoft.com/office/drawing/2014/main" id="{291FC70B-2E2A-5F4C-8D13-9AF42BCB12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4" name="Rectangle 190">
              <a:extLst>
                <a:ext uri="{FF2B5EF4-FFF2-40B4-BE49-F238E27FC236}">
                  <a16:creationId xmlns:a16="http://schemas.microsoft.com/office/drawing/2014/main" id="{D0B50961-9049-4441-9039-65C06A4C70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5" name="Rectangle 192">
              <a:extLst>
                <a:ext uri="{FF2B5EF4-FFF2-40B4-BE49-F238E27FC236}">
                  <a16:creationId xmlns:a16="http://schemas.microsoft.com/office/drawing/2014/main" id="{94694523-C310-4045-BE81-5937C62C59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6" name="Rectangle 193">
              <a:extLst>
                <a:ext uri="{FF2B5EF4-FFF2-40B4-BE49-F238E27FC236}">
                  <a16:creationId xmlns:a16="http://schemas.microsoft.com/office/drawing/2014/main" id="{C695EF80-DB27-044C-8B52-F723E7963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7" name="Rectangle 194">
              <a:extLst>
                <a:ext uri="{FF2B5EF4-FFF2-40B4-BE49-F238E27FC236}">
                  <a16:creationId xmlns:a16="http://schemas.microsoft.com/office/drawing/2014/main" id="{D38417A8-5162-7F4C-A7C0-A0DDDC8C4CD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8" name="Rectangle 195">
              <a:extLst>
                <a:ext uri="{FF2B5EF4-FFF2-40B4-BE49-F238E27FC236}">
                  <a16:creationId xmlns:a16="http://schemas.microsoft.com/office/drawing/2014/main" id="{ED978EA2-47A1-7447-9515-FB2143045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59" name="Rectangle 196">
              <a:extLst>
                <a:ext uri="{FF2B5EF4-FFF2-40B4-BE49-F238E27FC236}">
                  <a16:creationId xmlns:a16="http://schemas.microsoft.com/office/drawing/2014/main" id="{89E36E75-A7AE-BE4C-ABB6-66C2ADA69C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0" name="Rectangle 197">
              <a:extLst>
                <a:ext uri="{FF2B5EF4-FFF2-40B4-BE49-F238E27FC236}">
                  <a16:creationId xmlns:a16="http://schemas.microsoft.com/office/drawing/2014/main" id="{78759247-1674-BD4B-8538-CA2C4007D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1" name="Rectangle 198">
              <a:extLst>
                <a:ext uri="{FF2B5EF4-FFF2-40B4-BE49-F238E27FC236}">
                  <a16:creationId xmlns:a16="http://schemas.microsoft.com/office/drawing/2014/main" id="{3EBEC824-20CC-7646-AF82-990A2CF9AC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2" name="Rectangle 199">
              <a:extLst>
                <a:ext uri="{FF2B5EF4-FFF2-40B4-BE49-F238E27FC236}">
                  <a16:creationId xmlns:a16="http://schemas.microsoft.com/office/drawing/2014/main" id="{FB4C6991-DB0C-2D49-8956-5FD3D495B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3" name="Rectangle 200">
              <a:extLst>
                <a:ext uri="{FF2B5EF4-FFF2-40B4-BE49-F238E27FC236}">
                  <a16:creationId xmlns:a16="http://schemas.microsoft.com/office/drawing/2014/main" id="{4427EF65-4F9F-1645-942A-F97033C7E1F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4" name="Rectangle 203">
              <a:extLst>
                <a:ext uri="{FF2B5EF4-FFF2-40B4-BE49-F238E27FC236}">
                  <a16:creationId xmlns:a16="http://schemas.microsoft.com/office/drawing/2014/main" id="{C35A19D3-0802-E646-BBA9-CEE53BE45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5" name="Rectangle 204">
              <a:extLst>
                <a:ext uri="{FF2B5EF4-FFF2-40B4-BE49-F238E27FC236}">
                  <a16:creationId xmlns:a16="http://schemas.microsoft.com/office/drawing/2014/main" id="{15FD0B64-4877-7946-B0C6-36017106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6" name="Rectangle 205">
              <a:extLst>
                <a:ext uri="{FF2B5EF4-FFF2-40B4-BE49-F238E27FC236}">
                  <a16:creationId xmlns:a16="http://schemas.microsoft.com/office/drawing/2014/main" id="{6D748630-4E47-D74D-97CE-7EFA8CFEE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7" name="Rectangle 206">
              <a:extLst>
                <a:ext uri="{FF2B5EF4-FFF2-40B4-BE49-F238E27FC236}">
                  <a16:creationId xmlns:a16="http://schemas.microsoft.com/office/drawing/2014/main" id="{E2F7C773-67F5-B941-A378-BC26B553C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8" name="Rectangle 207">
              <a:extLst>
                <a:ext uri="{FF2B5EF4-FFF2-40B4-BE49-F238E27FC236}">
                  <a16:creationId xmlns:a16="http://schemas.microsoft.com/office/drawing/2014/main" id="{03D26AA6-89A5-4D43-8060-589438A9E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69" name="Rectangle 208">
              <a:extLst>
                <a:ext uri="{FF2B5EF4-FFF2-40B4-BE49-F238E27FC236}">
                  <a16:creationId xmlns:a16="http://schemas.microsoft.com/office/drawing/2014/main" id="{C246DA32-9A71-3D42-A696-C3AB5E6D3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0" name="Rectangle 210">
              <a:extLst>
                <a:ext uri="{FF2B5EF4-FFF2-40B4-BE49-F238E27FC236}">
                  <a16:creationId xmlns:a16="http://schemas.microsoft.com/office/drawing/2014/main" id="{187EED50-757F-F54D-881C-2644ACB8D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1" name="Rectangle 211">
              <a:extLst>
                <a:ext uri="{FF2B5EF4-FFF2-40B4-BE49-F238E27FC236}">
                  <a16:creationId xmlns:a16="http://schemas.microsoft.com/office/drawing/2014/main" id="{737F9D8B-5CD5-AF42-BE5F-458FDADA9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2" name="Rectangle 212">
              <a:extLst>
                <a:ext uri="{FF2B5EF4-FFF2-40B4-BE49-F238E27FC236}">
                  <a16:creationId xmlns:a16="http://schemas.microsoft.com/office/drawing/2014/main" id="{4141905C-9F3A-F94A-A910-096E6FD8A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3" name="Rectangle 213">
              <a:extLst>
                <a:ext uri="{FF2B5EF4-FFF2-40B4-BE49-F238E27FC236}">
                  <a16:creationId xmlns:a16="http://schemas.microsoft.com/office/drawing/2014/main" id="{05AA0264-4EB5-2747-98F5-0F8C644D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4" name="Rectangle 214">
              <a:extLst>
                <a:ext uri="{FF2B5EF4-FFF2-40B4-BE49-F238E27FC236}">
                  <a16:creationId xmlns:a16="http://schemas.microsoft.com/office/drawing/2014/main" id="{B7F9DB2B-1BDC-F84F-8D53-E44B1385B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5" name="Rectangle 215">
              <a:extLst>
                <a:ext uri="{FF2B5EF4-FFF2-40B4-BE49-F238E27FC236}">
                  <a16:creationId xmlns:a16="http://schemas.microsoft.com/office/drawing/2014/main" id="{06AA60CA-C033-7941-9F57-DC15C103B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6" name="Rectangle 216">
              <a:extLst>
                <a:ext uri="{FF2B5EF4-FFF2-40B4-BE49-F238E27FC236}">
                  <a16:creationId xmlns:a16="http://schemas.microsoft.com/office/drawing/2014/main" id="{AC100B4A-25F6-BC42-B4FC-A5AFF2ED0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7" name="Rectangle 219">
              <a:extLst>
                <a:ext uri="{FF2B5EF4-FFF2-40B4-BE49-F238E27FC236}">
                  <a16:creationId xmlns:a16="http://schemas.microsoft.com/office/drawing/2014/main" id="{376EA769-B0C3-1D47-AD9B-24D478EFD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8" name="Rectangle 220">
              <a:extLst>
                <a:ext uri="{FF2B5EF4-FFF2-40B4-BE49-F238E27FC236}">
                  <a16:creationId xmlns:a16="http://schemas.microsoft.com/office/drawing/2014/main" id="{47EC4AB5-E157-A246-858F-09BAEDB83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79" name="Rectangle 221">
              <a:extLst>
                <a:ext uri="{FF2B5EF4-FFF2-40B4-BE49-F238E27FC236}">
                  <a16:creationId xmlns:a16="http://schemas.microsoft.com/office/drawing/2014/main" id="{3147A678-F173-564D-AF26-CA8CE72B4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0" name="Rectangle 222">
              <a:extLst>
                <a:ext uri="{FF2B5EF4-FFF2-40B4-BE49-F238E27FC236}">
                  <a16:creationId xmlns:a16="http://schemas.microsoft.com/office/drawing/2014/main" id="{CEF919AD-2929-C24A-A186-D6061B568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1" name="Rectangle 223">
              <a:extLst>
                <a:ext uri="{FF2B5EF4-FFF2-40B4-BE49-F238E27FC236}">
                  <a16:creationId xmlns:a16="http://schemas.microsoft.com/office/drawing/2014/main" id="{3F4A3013-3ABB-B041-9D22-F42725547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2" name="Rectangle 224">
              <a:extLst>
                <a:ext uri="{FF2B5EF4-FFF2-40B4-BE49-F238E27FC236}">
                  <a16:creationId xmlns:a16="http://schemas.microsoft.com/office/drawing/2014/main" id="{2CCCB617-A634-E94B-B88D-B7A3901BA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3" name="Rectangle 225">
              <a:extLst>
                <a:ext uri="{FF2B5EF4-FFF2-40B4-BE49-F238E27FC236}">
                  <a16:creationId xmlns:a16="http://schemas.microsoft.com/office/drawing/2014/main" id="{F59EB33F-9614-A648-B412-B50DE1C4F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4" name="Rectangle 226">
              <a:extLst>
                <a:ext uri="{FF2B5EF4-FFF2-40B4-BE49-F238E27FC236}">
                  <a16:creationId xmlns:a16="http://schemas.microsoft.com/office/drawing/2014/main" id="{7B2C127E-39DB-3647-B00B-903FF81AA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5" name="Rectangle 227">
              <a:extLst>
                <a:ext uri="{FF2B5EF4-FFF2-40B4-BE49-F238E27FC236}">
                  <a16:creationId xmlns:a16="http://schemas.microsoft.com/office/drawing/2014/main" id="{AE6ACFB1-CE45-FA44-BB4C-CD75239F4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6" name="Rectangle 229">
              <a:extLst>
                <a:ext uri="{FF2B5EF4-FFF2-40B4-BE49-F238E27FC236}">
                  <a16:creationId xmlns:a16="http://schemas.microsoft.com/office/drawing/2014/main" id="{0100CC7B-9B14-7F4E-8669-AFD48B74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7" name="Rectangle 230">
              <a:extLst>
                <a:ext uri="{FF2B5EF4-FFF2-40B4-BE49-F238E27FC236}">
                  <a16:creationId xmlns:a16="http://schemas.microsoft.com/office/drawing/2014/main" id="{3AB9F74E-FC60-AD47-9513-C1C6051CF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8" name="Rectangle 231">
              <a:extLst>
                <a:ext uri="{FF2B5EF4-FFF2-40B4-BE49-F238E27FC236}">
                  <a16:creationId xmlns:a16="http://schemas.microsoft.com/office/drawing/2014/main" id="{88A2A439-B39F-F142-AE7F-3876A145A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89" name="Rectangle 232">
              <a:extLst>
                <a:ext uri="{FF2B5EF4-FFF2-40B4-BE49-F238E27FC236}">
                  <a16:creationId xmlns:a16="http://schemas.microsoft.com/office/drawing/2014/main" id="{BBE068AB-647C-1C4A-92DB-DB0F4FA71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0" name="Rectangle 233">
              <a:extLst>
                <a:ext uri="{FF2B5EF4-FFF2-40B4-BE49-F238E27FC236}">
                  <a16:creationId xmlns:a16="http://schemas.microsoft.com/office/drawing/2014/main" id="{B809D5A9-2B2D-974E-A551-05A132819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1" name="Rectangle 234">
              <a:extLst>
                <a:ext uri="{FF2B5EF4-FFF2-40B4-BE49-F238E27FC236}">
                  <a16:creationId xmlns:a16="http://schemas.microsoft.com/office/drawing/2014/main" id="{C877B053-3FCE-3A45-8278-D0CD28615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2" name="Rectangle 235">
              <a:extLst>
                <a:ext uri="{FF2B5EF4-FFF2-40B4-BE49-F238E27FC236}">
                  <a16:creationId xmlns:a16="http://schemas.microsoft.com/office/drawing/2014/main" id="{C2DEE0F1-7838-BF45-992C-D5EB4C62A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3" name="Rectangle 236">
              <a:extLst>
                <a:ext uri="{FF2B5EF4-FFF2-40B4-BE49-F238E27FC236}">
                  <a16:creationId xmlns:a16="http://schemas.microsoft.com/office/drawing/2014/main" id="{C479FA56-ACFC-C043-B721-3B985E359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4" name="Rectangle 237">
              <a:extLst>
                <a:ext uri="{FF2B5EF4-FFF2-40B4-BE49-F238E27FC236}">
                  <a16:creationId xmlns:a16="http://schemas.microsoft.com/office/drawing/2014/main" id="{9AB3BB19-9708-0843-854B-F8E97B060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5" name="Rectangle 238">
              <a:extLst>
                <a:ext uri="{FF2B5EF4-FFF2-40B4-BE49-F238E27FC236}">
                  <a16:creationId xmlns:a16="http://schemas.microsoft.com/office/drawing/2014/main" id="{AE33055D-1529-A44A-A25A-30FB275F8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6" name="Rectangle 240">
              <a:extLst>
                <a:ext uri="{FF2B5EF4-FFF2-40B4-BE49-F238E27FC236}">
                  <a16:creationId xmlns:a16="http://schemas.microsoft.com/office/drawing/2014/main" id="{48328013-9F15-4049-B5F7-61902F227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7" name="Rectangle 241">
              <a:extLst>
                <a:ext uri="{FF2B5EF4-FFF2-40B4-BE49-F238E27FC236}">
                  <a16:creationId xmlns:a16="http://schemas.microsoft.com/office/drawing/2014/main" id="{0FBB2A13-AE34-BB42-8D30-FDC9D862A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8" name="Rectangle 242">
              <a:extLst>
                <a:ext uri="{FF2B5EF4-FFF2-40B4-BE49-F238E27FC236}">
                  <a16:creationId xmlns:a16="http://schemas.microsoft.com/office/drawing/2014/main" id="{54194B3A-04A0-AC49-BBD7-E0491BFB6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499" name="Rectangle 243">
              <a:extLst>
                <a:ext uri="{FF2B5EF4-FFF2-40B4-BE49-F238E27FC236}">
                  <a16:creationId xmlns:a16="http://schemas.microsoft.com/office/drawing/2014/main" id="{A9ABA344-E5BE-1840-8AF2-71272E872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0" name="Rectangle 244">
              <a:extLst>
                <a:ext uri="{FF2B5EF4-FFF2-40B4-BE49-F238E27FC236}">
                  <a16:creationId xmlns:a16="http://schemas.microsoft.com/office/drawing/2014/main" id="{8B55E348-449F-CA4B-A4D8-D63D75AA7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1" name="Rectangle 247">
              <a:extLst>
                <a:ext uri="{FF2B5EF4-FFF2-40B4-BE49-F238E27FC236}">
                  <a16:creationId xmlns:a16="http://schemas.microsoft.com/office/drawing/2014/main" id="{05903770-461E-4941-8765-5F2F1C977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2" name="Rectangle 248">
              <a:extLst>
                <a:ext uri="{FF2B5EF4-FFF2-40B4-BE49-F238E27FC236}">
                  <a16:creationId xmlns:a16="http://schemas.microsoft.com/office/drawing/2014/main" id="{AB76D470-204D-6946-AB00-B0B7BEC42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3" name="Rectangle 249">
              <a:extLst>
                <a:ext uri="{FF2B5EF4-FFF2-40B4-BE49-F238E27FC236}">
                  <a16:creationId xmlns:a16="http://schemas.microsoft.com/office/drawing/2014/main" id="{B7692909-1AE3-0940-B5C8-CFFD3402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4" name="Rectangle 250">
              <a:extLst>
                <a:ext uri="{FF2B5EF4-FFF2-40B4-BE49-F238E27FC236}">
                  <a16:creationId xmlns:a16="http://schemas.microsoft.com/office/drawing/2014/main" id="{F9CEB1AA-20D1-DA41-9F25-C788AD993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5" name="Rectangle 254">
              <a:extLst>
                <a:ext uri="{FF2B5EF4-FFF2-40B4-BE49-F238E27FC236}">
                  <a16:creationId xmlns:a16="http://schemas.microsoft.com/office/drawing/2014/main" id="{09AD3D98-3DEB-E34C-A57B-308D32D911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6" name="Rectangle 255">
              <a:extLst>
                <a:ext uri="{FF2B5EF4-FFF2-40B4-BE49-F238E27FC236}">
                  <a16:creationId xmlns:a16="http://schemas.microsoft.com/office/drawing/2014/main" id="{0D2E006F-5EE5-914A-9E93-1EAE5B24B2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7" name="Rectangle 256">
              <a:extLst>
                <a:ext uri="{FF2B5EF4-FFF2-40B4-BE49-F238E27FC236}">
                  <a16:creationId xmlns:a16="http://schemas.microsoft.com/office/drawing/2014/main" id="{96D044F6-9F4A-9A4B-941F-BD0AB30C1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8" name="Rectangle 258">
              <a:extLst>
                <a:ext uri="{FF2B5EF4-FFF2-40B4-BE49-F238E27FC236}">
                  <a16:creationId xmlns:a16="http://schemas.microsoft.com/office/drawing/2014/main" id="{659F9EF4-5D84-B846-8C2E-EF6627822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09" name="Rectangle 259">
              <a:extLst>
                <a:ext uri="{FF2B5EF4-FFF2-40B4-BE49-F238E27FC236}">
                  <a16:creationId xmlns:a16="http://schemas.microsoft.com/office/drawing/2014/main" id="{F96F3D2F-B6B4-9A48-95A4-D3AC47F50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0" name="Rectangle 260">
              <a:extLst>
                <a:ext uri="{FF2B5EF4-FFF2-40B4-BE49-F238E27FC236}">
                  <a16:creationId xmlns:a16="http://schemas.microsoft.com/office/drawing/2014/main" id="{E209DF96-44E5-284E-B972-D12734F89E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1" name="Rectangle 261">
              <a:extLst>
                <a:ext uri="{FF2B5EF4-FFF2-40B4-BE49-F238E27FC236}">
                  <a16:creationId xmlns:a16="http://schemas.microsoft.com/office/drawing/2014/main" id="{0B0DCF12-85FC-0E41-8350-65AC76E17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2" name="Rectangle 262">
              <a:extLst>
                <a:ext uri="{FF2B5EF4-FFF2-40B4-BE49-F238E27FC236}">
                  <a16:creationId xmlns:a16="http://schemas.microsoft.com/office/drawing/2014/main" id="{FD4D58ED-59C8-4444-8F6A-AF8050631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3" name="Rectangle 263">
              <a:extLst>
                <a:ext uri="{FF2B5EF4-FFF2-40B4-BE49-F238E27FC236}">
                  <a16:creationId xmlns:a16="http://schemas.microsoft.com/office/drawing/2014/main" id="{C43451E5-0502-FE4A-8991-6E408331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4" name="Rectangle 265">
              <a:extLst>
                <a:ext uri="{FF2B5EF4-FFF2-40B4-BE49-F238E27FC236}">
                  <a16:creationId xmlns:a16="http://schemas.microsoft.com/office/drawing/2014/main" id="{59878B4B-A60E-8A4B-9DAE-62CAB3347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5" name="Rectangle 266">
              <a:extLst>
                <a:ext uri="{FF2B5EF4-FFF2-40B4-BE49-F238E27FC236}">
                  <a16:creationId xmlns:a16="http://schemas.microsoft.com/office/drawing/2014/main" id="{261C89B7-FEB0-364C-8A24-CF7EF48FC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6" name="Rectangle 267">
              <a:extLst>
                <a:ext uri="{FF2B5EF4-FFF2-40B4-BE49-F238E27FC236}">
                  <a16:creationId xmlns:a16="http://schemas.microsoft.com/office/drawing/2014/main" id="{95EF2ACA-3775-464C-9690-4FB6CB3F4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7" name="Rectangle 269">
              <a:extLst>
                <a:ext uri="{FF2B5EF4-FFF2-40B4-BE49-F238E27FC236}">
                  <a16:creationId xmlns:a16="http://schemas.microsoft.com/office/drawing/2014/main" id="{FC1FC981-1EA2-4241-A0C2-386528EDD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8" name="Rectangle 270">
              <a:extLst>
                <a:ext uri="{FF2B5EF4-FFF2-40B4-BE49-F238E27FC236}">
                  <a16:creationId xmlns:a16="http://schemas.microsoft.com/office/drawing/2014/main" id="{98648AD8-F457-C44D-A5F5-0D2E4AA97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19" name="Rectangle 271">
              <a:extLst>
                <a:ext uri="{FF2B5EF4-FFF2-40B4-BE49-F238E27FC236}">
                  <a16:creationId xmlns:a16="http://schemas.microsoft.com/office/drawing/2014/main" id="{727DB2AC-B576-404A-B94A-A27146AD4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0" name="Rectangle 272">
              <a:extLst>
                <a:ext uri="{FF2B5EF4-FFF2-40B4-BE49-F238E27FC236}">
                  <a16:creationId xmlns:a16="http://schemas.microsoft.com/office/drawing/2014/main" id="{8179BA0E-C449-6847-BFC7-615135F06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1" name="Rectangle 273">
              <a:extLst>
                <a:ext uri="{FF2B5EF4-FFF2-40B4-BE49-F238E27FC236}">
                  <a16:creationId xmlns:a16="http://schemas.microsoft.com/office/drawing/2014/main" id="{9F65D96D-26B6-514A-9375-D25A2D486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2" name="Rectangle 274">
              <a:extLst>
                <a:ext uri="{FF2B5EF4-FFF2-40B4-BE49-F238E27FC236}">
                  <a16:creationId xmlns:a16="http://schemas.microsoft.com/office/drawing/2014/main" id="{F89BFFE3-12CB-4845-B28F-1E648DC7A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3" name="Rectangle 275">
              <a:extLst>
                <a:ext uri="{FF2B5EF4-FFF2-40B4-BE49-F238E27FC236}">
                  <a16:creationId xmlns:a16="http://schemas.microsoft.com/office/drawing/2014/main" id="{0966E794-0BCE-1642-BC0E-BDCAC90E5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4" name="Rectangle 276">
              <a:extLst>
                <a:ext uri="{FF2B5EF4-FFF2-40B4-BE49-F238E27FC236}">
                  <a16:creationId xmlns:a16="http://schemas.microsoft.com/office/drawing/2014/main" id="{72CC0289-A3E6-E24A-8AAA-D53CAEEAE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5" name="Rectangle 279">
              <a:extLst>
                <a:ext uri="{FF2B5EF4-FFF2-40B4-BE49-F238E27FC236}">
                  <a16:creationId xmlns:a16="http://schemas.microsoft.com/office/drawing/2014/main" id="{C326F1DA-34F4-FB47-9818-6116FDBFB7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6" name="Rectangle 280">
              <a:extLst>
                <a:ext uri="{FF2B5EF4-FFF2-40B4-BE49-F238E27FC236}">
                  <a16:creationId xmlns:a16="http://schemas.microsoft.com/office/drawing/2014/main" id="{ECDD44C3-68D5-D243-B33C-6D50021498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7" name="Rectangle 281">
              <a:extLst>
                <a:ext uri="{FF2B5EF4-FFF2-40B4-BE49-F238E27FC236}">
                  <a16:creationId xmlns:a16="http://schemas.microsoft.com/office/drawing/2014/main" id="{9CA89A47-084C-B145-B05F-3B88EE039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8" name="Rectangle 282">
              <a:extLst>
                <a:ext uri="{FF2B5EF4-FFF2-40B4-BE49-F238E27FC236}">
                  <a16:creationId xmlns:a16="http://schemas.microsoft.com/office/drawing/2014/main" id="{C176D854-D43E-BE41-8E96-81ECFE1382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29" name="Rectangle 283">
              <a:extLst>
                <a:ext uri="{FF2B5EF4-FFF2-40B4-BE49-F238E27FC236}">
                  <a16:creationId xmlns:a16="http://schemas.microsoft.com/office/drawing/2014/main" id="{CD00DC31-CD27-3E43-AFB4-C442CD0679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0" name="Rectangle 284">
              <a:extLst>
                <a:ext uri="{FF2B5EF4-FFF2-40B4-BE49-F238E27FC236}">
                  <a16:creationId xmlns:a16="http://schemas.microsoft.com/office/drawing/2014/main" id="{910A85CE-F4B7-5745-ABFD-0FC3C6211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1" name="Rectangle 286">
              <a:extLst>
                <a:ext uri="{FF2B5EF4-FFF2-40B4-BE49-F238E27FC236}">
                  <a16:creationId xmlns:a16="http://schemas.microsoft.com/office/drawing/2014/main" id="{835836BF-FCBD-954E-9AB5-6D415E78AF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2" name="Rectangle 287">
              <a:extLst>
                <a:ext uri="{FF2B5EF4-FFF2-40B4-BE49-F238E27FC236}">
                  <a16:creationId xmlns:a16="http://schemas.microsoft.com/office/drawing/2014/main" id="{98843F6E-5DEE-E54D-B884-1AF537EE4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3" name="Rectangle 288">
              <a:extLst>
                <a:ext uri="{FF2B5EF4-FFF2-40B4-BE49-F238E27FC236}">
                  <a16:creationId xmlns:a16="http://schemas.microsoft.com/office/drawing/2014/main" id="{1254B6F4-BC9B-D940-BF01-8F1309BE8B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4" name="Rectangle 289">
              <a:extLst>
                <a:ext uri="{FF2B5EF4-FFF2-40B4-BE49-F238E27FC236}">
                  <a16:creationId xmlns:a16="http://schemas.microsoft.com/office/drawing/2014/main" id="{070412C3-BA69-5A44-979B-C0EF1CA819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5" name="Rectangle 291">
              <a:extLst>
                <a:ext uri="{FF2B5EF4-FFF2-40B4-BE49-F238E27FC236}">
                  <a16:creationId xmlns:a16="http://schemas.microsoft.com/office/drawing/2014/main" id="{CCD2D7F4-7022-DD4C-A099-AA52D4C4F9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6" name="Rectangle 292">
              <a:extLst>
                <a:ext uri="{FF2B5EF4-FFF2-40B4-BE49-F238E27FC236}">
                  <a16:creationId xmlns:a16="http://schemas.microsoft.com/office/drawing/2014/main" id="{DF3DEDB4-AC65-D547-BDDE-7926CB37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7" name="Rectangle 293">
              <a:extLst>
                <a:ext uri="{FF2B5EF4-FFF2-40B4-BE49-F238E27FC236}">
                  <a16:creationId xmlns:a16="http://schemas.microsoft.com/office/drawing/2014/main" id="{5BC16F21-8E02-FF43-BA49-D40313E452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8" name="Rectangle 295">
              <a:extLst>
                <a:ext uri="{FF2B5EF4-FFF2-40B4-BE49-F238E27FC236}">
                  <a16:creationId xmlns:a16="http://schemas.microsoft.com/office/drawing/2014/main" id="{9DD67B3D-94DA-FF41-859B-3759C2BA91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39" name="Rectangle 296">
              <a:extLst>
                <a:ext uri="{FF2B5EF4-FFF2-40B4-BE49-F238E27FC236}">
                  <a16:creationId xmlns:a16="http://schemas.microsoft.com/office/drawing/2014/main" id="{4BB8397A-2617-D449-B882-0AF759B39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0" name="Rectangle 297">
              <a:extLst>
                <a:ext uri="{FF2B5EF4-FFF2-40B4-BE49-F238E27FC236}">
                  <a16:creationId xmlns:a16="http://schemas.microsoft.com/office/drawing/2014/main" id="{E9BCF43A-C2B3-8D40-9D16-C66128AF98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1" name="Rectangle 298">
              <a:extLst>
                <a:ext uri="{FF2B5EF4-FFF2-40B4-BE49-F238E27FC236}">
                  <a16:creationId xmlns:a16="http://schemas.microsoft.com/office/drawing/2014/main" id="{B3C10164-9A19-0A44-9BAA-9DE984CD3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2" name="Rectangle 299">
              <a:extLst>
                <a:ext uri="{FF2B5EF4-FFF2-40B4-BE49-F238E27FC236}">
                  <a16:creationId xmlns:a16="http://schemas.microsoft.com/office/drawing/2014/main" id="{B54D1DE5-4084-EC4A-9AB4-5451C516968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3" name="Rectangle 300">
              <a:extLst>
                <a:ext uri="{FF2B5EF4-FFF2-40B4-BE49-F238E27FC236}">
                  <a16:creationId xmlns:a16="http://schemas.microsoft.com/office/drawing/2014/main" id="{9F5E14AA-0903-E84C-97FB-B59F939F1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4" name="Rectangle 302">
              <a:extLst>
                <a:ext uri="{FF2B5EF4-FFF2-40B4-BE49-F238E27FC236}">
                  <a16:creationId xmlns:a16="http://schemas.microsoft.com/office/drawing/2014/main" id="{0F2C01FC-7F2D-AA4D-A62E-F54F14EDE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5" name="Rectangle 304">
              <a:extLst>
                <a:ext uri="{FF2B5EF4-FFF2-40B4-BE49-F238E27FC236}">
                  <a16:creationId xmlns:a16="http://schemas.microsoft.com/office/drawing/2014/main" id="{154F6266-A2AE-284E-B2F4-C7E6DDEC8E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6" name="Rectangle 305">
              <a:extLst>
                <a:ext uri="{FF2B5EF4-FFF2-40B4-BE49-F238E27FC236}">
                  <a16:creationId xmlns:a16="http://schemas.microsoft.com/office/drawing/2014/main" id="{6E0580B5-AAFE-A442-AF6F-FFB0F06C2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7" name="Rectangle 306">
              <a:extLst>
                <a:ext uri="{FF2B5EF4-FFF2-40B4-BE49-F238E27FC236}">
                  <a16:creationId xmlns:a16="http://schemas.microsoft.com/office/drawing/2014/main" id="{8707D766-2C3D-4547-A954-3671D395E3D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8" name="Rectangle 308">
              <a:extLst>
                <a:ext uri="{FF2B5EF4-FFF2-40B4-BE49-F238E27FC236}">
                  <a16:creationId xmlns:a16="http://schemas.microsoft.com/office/drawing/2014/main" id="{D9175CB2-A0A5-3F40-A864-087641F19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49" name="Rectangle 309">
              <a:extLst>
                <a:ext uri="{FF2B5EF4-FFF2-40B4-BE49-F238E27FC236}">
                  <a16:creationId xmlns:a16="http://schemas.microsoft.com/office/drawing/2014/main" id="{055EC7CB-2011-7D4C-8A4E-55C1A6E09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0" name="Rectangle 310">
              <a:extLst>
                <a:ext uri="{FF2B5EF4-FFF2-40B4-BE49-F238E27FC236}">
                  <a16:creationId xmlns:a16="http://schemas.microsoft.com/office/drawing/2014/main" id="{FD4DEC66-EB5B-8C41-9ED7-31F630567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1" name="Rectangle 311">
              <a:extLst>
                <a:ext uri="{FF2B5EF4-FFF2-40B4-BE49-F238E27FC236}">
                  <a16:creationId xmlns:a16="http://schemas.microsoft.com/office/drawing/2014/main" id="{CBCCCBA6-81C5-704C-88C8-E6F7D2D25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2" name="Rectangle 312">
              <a:extLst>
                <a:ext uri="{FF2B5EF4-FFF2-40B4-BE49-F238E27FC236}">
                  <a16:creationId xmlns:a16="http://schemas.microsoft.com/office/drawing/2014/main" id="{B0116A8F-6CF1-D846-BBB2-B0AFDF513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3" name="Rectangle 313">
              <a:extLst>
                <a:ext uri="{FF2B5EF4-FFF2-40B4-BE49-F238E27FC236}">
                  <a16:creationId xmlns:a16="http://schemas.microsoft.com/office/drawing/2014/main" id="{CC74FE55-DED2-8049-BAC1-75D205178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4" name="Rectangle 314">
              <a:extLst>
                <a:ext uri="{FF2B5EF4-FFF2-40B4-BE49-F238E27FC236}">
                  <a16:creationId xmlns:a16="http://schemas.microsoft.com/office/drawing/2014/main" id="{C97C3ED3-1EB4-0444-BC11-FA77380BF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5" name="Rectangle 315">
              <a:extLst>
                <a:ext uri="{FF2B5EF4-FFF2-40B4-BE49-F238E27FC236}">
                  <a16:creationId xmlns:a16="http://schemas.microsoft.com/office/drawing/2014/main" id="{6035F58D-8C6A-8F4D-A7D5-34E1D04C8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6" name="Rectangle 316">
              <a:extLst>
                <a:ext uri="{FF2B5EF4-FFF2-40B4-BE49-F238E27FC236}">
                  <a16:creationId xmlns:a16="http://schemas.microsoft.com/office/drawing/2014/main" id="{76F2D20A-FB9D-E04B-BAED-1D9A7AFB2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7" name="Rectangle 317">
              <a:extLst>
                <a:ext uri="{FF2B5EF4-FFF2-40B4-BE49-F238E27FC236}">
                  <a16:creationId xmlns:a16="http://schemas.microsoft.com/office/drawing/2014/main" id="{866C57A6-0D7F-E74C-83C0-209AB95C0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8" name="Rectangle 318">
              <a:extLst>
                <a:ext uri="{FF2B5EF4-FFF2-40B4-BE49-F238E27FC236}">
                  <a16:creationId xmlns:a16="http://schemas.microsoft.com/office/drawing/2014/main" id="{92F5631B-AE48-484B-9069-8E9842954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59" name="Rectangle 319">
              <a:extLst>
                <a:ext uri="{FF2B5EF4-FFF2-40B4-BE49-F238E27FC236}">
                  <a16:creationId xmlns:a16="http://schemas.microsoft.com/office/drawing/2014/main" id="{47D561FB-EF79-4B44-A1CC-33F8C3286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0" name="Rectangle 321">
              <a:extLst>
                <a:ext uri="{FF2B5EF4-FFF2-40B4-BE49-F238E27FC236}">
                  <a16:creationId xmlns:a16="http://schemas.microsoft.com/office/drawing/2014/main" id="{A2041804-539E-8B4E-9FC4-723A4FD4B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1" name="Rectangle 323">
              <a:extLst>
                <a:ext uri="{FF2B5EF4-FFF2-40B4-BE49-F238E27FC236}">
                  <a16:creationId xmlns:a16="http://schemas.microsoft.com/office/drawing/2014/main" id="{EFC8919C-4717-9A4F-AADE-DBF0503C9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2" name="Rectangle 324">
              <a:extLst>
                <a:ext uri="{FF2B5EF4-FFF2-40B4-BE49-F238E27FC236}">
                  <a16:creationId xmlns:a16="http://schemas.microsoft.com/office/drawing/2014/main" id="{F76AF9B2-9CB1-EC4E-A236-243D7BAF0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3" name="Rectangle 325">
              <a:extLst>
                <a:ext uri="{FF2B5EF4-FFF2-40B4-BE49-F238E27FC236}">
                  <a16:creationId xmlns:a16="http://schemas.microsoft.com/office/drawing/2014/main" id="{165E38CA-6E49-2E4A-8132-026753F42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4" name="Rectangle 326">
              <a:extLst>
                <a:ext uri="{FF2B5EF4-FFF2-40B4-BE49-F238E27FC236}">
                  <a16:creationId xmlns:a16="http://schemas.microsoft.com/office/drawing/2014/main" id="{E45CA9FF-38E0-924C-A7F6-DA059D3B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5" name="Rectangle 327">
              <a:extLst>
                <a:ext uri="{FF2B5EF4-FFF2-40B4-BE49-F238E27FC236}">
                  <a16:creationId xmlns:a16="http://schemas.microsoft.com/office/drawing/2014/main" id="{6C606090-3004-1C4B-BEF5-287414E01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6" name="Rectangle 330">
              <a:extLst>
                <a:ext uri="{FF2B5EF4-FFF2-40B4-BE49-F238E27FC236}">
                  <a16:creationId xmlns:a16="http://schemas.microsoft.com/office/drawing/2014/main" id="{96E9D76B-8A31-1D48-B6F6-3B305A1D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7" name="Rectangle 331">
              <a:extLst>
                <a:ext uri="{FF2B5EF4-FFF2-40B4-BE49-F238E27FC236}">
                  <a16:creationId xmlns:a16="http://schemas.microsoft.com/office/drawing/2014/main" id="{B8DF0D27-328E-BF43-873B-8AD86E5CE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568" name="Rectangle 332">
              <a:extLst>
                <a:ext uri="{FF2B5EF4-FFF2-40B4-BE49-F238E27FC236}">
                  <a16:creationId xmlns:a16="http://schemas.microsoft.com/office/drawing/2014/main" id="{7415E4AC-C956-9247-8B89-02728D37E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pic>
        <p:nvPicPr>
          <p:cNvPr id="1569" name="Picture 3">
            <a:extLst>
              <a:ext uri="{FF2B5EF4-FFF2-40B4-BE49-F238E27FC236}">
                <a16:creationId xmlns:a16="http://schemas.microsoft.com/office/drawing/2014/main" id="{41560827-BD28-BB4F-9E2A-3322BA5DC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810" b="10270"/>
          <a:stretch/>
        </p:blipFill>
        <p:spPr bwMode="auto">
          <a:xfrm>
            <a:off x="2977204" y="2970396"/>
            <a:ext cx="5654542" cy="673060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</p:spPr>
      </p:pic>
      <p:sp>
        <p:nvSpPr>
          <p:cNvPr id="1570" name="Rectangle 1569">
            <a:extLst>
              <a:ext uri="{FF2B5EF4-FFF2-40B4-BE49-F238E27FC236}">
                <a16:creationId xmlns:a16="http://schemas.microsoft.com/office/drawing/2014/main" id="{46D64BB4-0399-C341-970A-1194A49C64EA}"/>
              </a:ext>
            </a:extLst>
          </p:cNvPr>
          <p:cNvSpPr>
            <a:spLocks/>
          </p:cNvSpPr>
          <p:nvPr/>
        </p:nvSpPr>
        <p:spPr>
          <a:xfrm>
            <a:off x="2615649" y="620234"/>
            <a:ext cx="6306159" cy="4100620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>
                <a:uFillTx/>
              </a:defRPr>
            </a:pPr>
            <a:endParaRPr lang="en-US" sz="1050" dirty="0">
              <a:uFillTx/>
            </a:endParaRPr>
          </a:p>
        </p:txBody>
      </p:sp>
      <p:grpSp>
        <p:nvGrpSpPr>
          <p:cNvPr id="1571" name="Group 1570">
            <a:extLst>
              <a:ext uri="{FF2B5EF4-FFF2-40B4-BE49-F238E27FC236}">
                <a16:creationId xmlns:a16="http://schemas.microsoft.com/office/drawing/2014/main" id="{0707091F-957E-FE48-9A47-0EA3F4C28C53}"/>
              </a:ext>
            </a:extLst>
          </p:cNvPr>
          <p:cNvGrpSpPr/>
          <p:nvPr/>
        </p:nvGrpSpPr>
        <p:grpSpPr>
          <a:xfrm rot="16200000">
            <a:off x="8195058" y="3593777"/>
            <a:ext cx="1265079" cy="215444"/>
            <a:chOff x="806734" y="4046186"/>
            <a:chExt cx="1694728" cy="288614"/>
          </a:xfrm>
        </p:grpSpPr>
        <p:sp>
          <p:nvSpPr>
            <p:cNvPr id="1572" name="TextBox 1571">
              <a:extLst>
                <a:ext uri="{FF2B5EF4-FFF2-40B4-BE49-F238E27FC236}">
                  <a16:creationId xmlns:a16="http://schemas.microsoft.com/office/drawing/2014/main" id="{CCAF3336-2F9E-EC48-8A94-73E6B0EC390F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E. Della Valle</a:t>
              </a:r>
            </a:p>
          </p:txBody>
        </p:sp>
        <p:pic>
          <p:nvPicPr>
            <p:cNvPr id="1573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3966E1E6-4494-264D-BA84-662C60A75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4" name="Rectangle 1573">
              <a:extLst>
                <a:ext uri="{FF2B5EF4-FFF2-40B4-BE49-F238E27FC236}">
                  <a16:creationId xmlns:a16="http://schemas.microsoft.com/office/drawing/2014/main" id="{BD6C3EAD-EA44-9A43-9CF3-18884A685F9D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 looking for historical analysis …</a:t>
            </a:r>
            <a:endParaRPr lang="en-US" dirty="0"/>
          </a:p>
        </p:txBody>
      </p:sp>
      <p:sp>
        <p:nvSpPr>
          <p:cNvPr id="524" name="Footer Placeholder 7">
            <a:extLst>
              <a:ext uri="{FF2B5EF4-FFF2-40B4-BE49-F238E27FC236}">
                <a16:creationId xmlns:a16="http://schemas.microsoft.com/office/drawing/2014/main" id="{DD787813-2227-1A4F-B62F-09D329F1D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25" name="Slide Number Placeholder 8">
            <a:extLst>
              <a:ext uri="{FF2B5EF4-FFF2-40B4-BE49-F238E27FC236}">
                <a16:creationId xmlns:a16="http://schemas.microsoft.com/office/drawing/2014/main" id="{7556F82C-1163-7D4D-95EE-B5E991D0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221195" name="Content Placeholder 2"/>
          <p:cNvSpPr>
            <a:spLocks noGrp="1"/>
          </p:cNvSpPr>
          <p:nvPr>
            <p:ph type="body" idx="1"/>
          </p:nvPr>
        </p:nvSpPr>
        <p:spPr>
          <a:xfrm>
            <a:off x="463541" y="1116419"/>
            <a:ext cx="8208348" cy="3519081"/>
          </a:xfrm>
        </p:spPr>
        <p:txBody>
          <a:bodyPr/>
          <a:lstStyle/>
          <a:p>
            <a:pPr>
              <a:spcBef>
                <a:spcPts val="1400"/>
              </a:spcBef>
            </a:pPr>
            <a:r>
              <a:rPr lang="en-GB" dirty="0"/>
              <a:t>What is the average time to failure </a:t>
            </a:r>
            <a:br>
              <a:rPr lang="en-GB" dirty="0"/>
            </a:br>
            <a:r>
              <a:rPr lang="en-GB" dirty="0"/>
              <a:t>for the different brands of turbine in use?</a:t>
            </a:r>
          </a:p>
          <a:p>
            <a:pPr>
              <a:spcBef>
                <a:spcPts val="1400"/>
              </a:spcBef>
            </a:pPr>
            <a:r>
              <a:rPr lang="en-GB" dirty="0"/>
              <a:t>What is the maximum delay of </a:t>
            </a:r>
            <a:br>
              <a:rPr lang="en-GB" dirty="0"/>
            </a:br>
            <a:r>
              <a:rPr lang="en-GB" dirty="0"/>
              <a:t>the public transport per city district?</a:t>
            </a:r>
          </a:p>
          <a:p>
            <a:pPr>
              <a:spcBef>
                <a:spcPts val="1400"/>
              </a:spcBef>
            </a:pPr>
            <a:r>
              <a:rPr lang="en-GB" dirty="0"/>
              <a:t>Which content features are correlated</a:t>
            </a:r>
            <a:br>
              <a:rPr lang="en-GB" dirty="0"/>
            </a:br>
            <a:r>
              <a:rPr lang="en-GB" dirty="0"/>
              <a:t>to high impact posts?</a:t>
            </a:r>
          </a:p>
          <a:p>
            <a:pPr>
              <a:spcBef>
                <a:spcPts val="1400"/>
              </a:spcBef>
            </a:pPr>
            <a:r>
              <a:rPr lang="en-GB" dirty="0"/>
              <a:t>Requiring the ability to </a:t>
            </a:r>
            <a:r>
              <a:rPr lang="en-GB" b="1" dirty="0">
                <a:solidFill>
                  <a:schemeClr val="accent1"/>
                </a:solidFill>
              </a:rPr>
              <a:t>store</a:t>
            </a:r>
            <a:r>
              <a:rPr lang="en-GB" dirty="0"/>
              <a:t> massive</a:t>
            </a:r>
            <a:br>
              <a:rPr lang="en-GB" dirty="0"/>
            </a:br>
            <a:r>
              <a:rPr lang="en-GB" b="1" dirty="0">
                <a:solidFill>
                  <a:schemeClr val="accent1"/>
                </a:solidFill>
              </a:rPr>
              <a:t>timeseries</a:t>
            </a:r>
            <a:r>
              <a:rPr lang="en-GB" dirty="0"/>
              <a:t> and </a:t>
            </a:r>
            <a:r>
              <a:rPr lang="en-GB" b="1" dirty="0">
                <a:solidFill>
                  <a:schemeClr val="accent1"/>
                </a:solidFill>
              </a:rPr>
              <a:t>process</a:t>
            </a:r>
            <a:r>
              <a:rPr lang="en-GB" dirty="0"/>
              <a:t> them in a scalable way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icture 2">
            <a:extLst>
              <a:ext uri="{FF2B5EF4-FFF2-40B4-BE49-F238E27FC236}">
                <a16:creationId xmlns:a16="http://schemas.microsoft.com/office/drawing/2014/main" id="{723D52EF-9791-9641-B419-9A9656F7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8177" y="1237479"/>
            <a:ext cx="5693569" cy="69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Picture 5">
            <a:extLst>
              <a:ext uri="{FF2B5EF4-FFF2-40B4-BE49-F238E27FC236}">
                <a16:creationId xmlns:a16="http://schemas.microsoft.com/office/drawing/2014/main" id="{C7C4C62F-AD02-4A45-9495-6AAB42094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0500" y="2112111"/>
            <a:ext cx="5915638" cy="69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roup 346">
            <a:extLst>
              <a:ext uri="{FF2B5EF4-FFF2-40B4-BE49-F238E27FC236}">
                <a16:creationId xmlns:a16="http://schemas.microsoft.com/office/drawing/2014/main" id="{22265D55-44FD-F44C-9A72-D142EEEAC51F}"/>
              </a:ext>
            </a:extLst>
          </p:cNvPr>
          <p:cNvGrpSpPr/>
          <p:nvPr/>
        </p:nvGrpSpPr>
        <p:grpSpPr>
          <a:xfrm>
            <a:off x="5726250" y="3760658"/>
            <a:ext cx="2892028" cy="566486"/>
            <a:chOff x="4976592" y="4471950"/>
            <a:chExt cx="3856037" cy="932958"/>
          </a:xfrm>
        </p:grpSpPr>
        <p:sp>
          <p:nvSpPr>
            <p:cNvPr id="534" name="Rectangle 8">
              <a:extLst>
                <a:ext uri="{FF2B5EF4-FFF2-40B4-BE49-F238E27FC236}">
                  <a16:creationId xmlns:a16="http://schemas.microsoft.com/office/drawing/2014/main" id="{C7BB5044-1FE8-BB4F-A4E4-F0C3B588B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35" name="Rectangle 9">
              <a:extLst>
                <a:ext uri="{FF2B5EF4-FFF2-40B4-BE49-F238E27FC236}">
                  <a16:creationId xmlns:a16="http://schemas.microsoft.com/office/drawing/2014/main" id="{63E54C17-AE59-DC41-A7E7-76BA2C71B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36" name="Rectangle 10">
              <a:extLst>
                <a:ext uri="{FF2B5EF4-FFF2-40B4-BE49-F238E27FC236}">
                  <a16:creationId xmlns:a16="http://schemas.microsoft.com/office/drawing/2014/main" id="{AF4EFB7E-D837-6D49-9021-F35B088E9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37" name="Rectangle 11">
              <a:extLst>
                <a:ext uri="{FF2B5EF4-FFF2-40B4-BE49-F238E27FC236}">
                  <a16:creationId xmlns:a16="http://schemas.microsoft.com/office/drawing/2014/main" id="{12C10011-8D6D-2B4D-83E8-497A748E2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38" name="Rectangle 12">
              <a:extLst>
                <a:ext uri="{FF2B5EF4-FFF2-40B4-BE49-F238E27FC236}">
                  <a16:creationId xmlns:a16="http://schemas.microsoft.com/office/drawing/2014/main" id="{DBB11042-966A-B740-9081-434C8A211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39" name="Rectangle 13">
              <a:extLst>
                <a:ext uri="{FF2B5EF4-FFF2-40B4-BE49-F238E27FC236}">
                  <a16:creationId xmlns:a16="http://schemas.microsoft.com/office/drawing/2014/main" id="{5EE4DB20-5E41-634B-8EC5-148AABBA7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0" name="Rectangle 14">
              <a:extLst>
                <a:ext uri="{FF2B5EF4-FFF2-40B4-BE49-F238E27FC236}">
                  <a16:creationId xmlns:a16="http://schemas.microsoft.com/office/drawing/2014/main" id="{EEF5A767-0E1C-FF4C-9344-986205BF2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1" name="Rectangle 16">
              <a:extLst>
                <a:ext uri="{FF2B5EF4-FFF2-40B4-BE49-F238E27FC236}">
                  <a16:creationId xmlns:a16="http://schemas.microsoft.com/office/drawing/2014/main" id="{8402BF7C-9C47-D246-AE2F-6D904FC62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2" name="Rectangle 19">
              <a:extLst>
                <a:ext uri="{FF2B5EF4-FFF2-40B4-BE49-F238E27FC236}">
                  <a16:creationId xmlns:a16="http://schemas.microsoft.com/office/drawing/2014/main" id="{6E313B88-86C9-4345-B12D-B7DA9E99E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3" name="Rectangle 20">
              <a:extLst>
                <a:ext uri="{FF2B5EF4-FFF2-40B4-BE49-F238E27FC236}">
                  <a16:creationId xmlns:a16="http://schemas.microsoft.com/office/drawing/2014/main" id="{3BFB03C0-301A-C349-BDC9-ED7814263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4" name="Rectangle 21">
              <a:extLst>
                <a:ext uri="{FF2B5EF4-FFF2-40B4-BE49-F238E27FC236}">
                  <a16:creationId xmlns:a16="http://schemas.microsoft.com/office/drawing/2014/main" id="{9C80BA71-4E0C-B44A-9C14-7082488FC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5" name="Rectangle 22">
              <a:extLst>
                <a:ext uri="{FF2B5EF4-FFF2-40B4-BE49-F238E27FC236}">
                  <a16:creationId xmlns:a16="http://schemas.microsoft.com/office/drawing/2014/main" id="{E6A4222D-D2C5-DB46-B332-158FB428D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6" name="Rectangle 23">
              <a:extLst>
                <a:ext uri="{FF2B5EF4-FFF2-40B4-BE49-F238E27FC236}">
                  <a16:creationId xmlns:a16="http://schemas.microsoft.com/office/drawing/2014/main" id="{F3063B59-6EC1-354A-B1D2-ADCB26AA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7" name="Rectangle 26">
              <a:extLst>
                <a:ext uri="{FF2B5EF4-FFF2-40B4-BE49-F238E27FC236}">
                  <a16:creationId xmlns:a16="http://schemas.microsoft.com/office/drawing/2014/main" id="{CDEAD0EE-4D32-1344-9FFD-D1644BA64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8" name="Rectangle 27">
              <a:extLst>
                <a:ext uri="{FF2B5EF4-FFF2-40B4-BE49-F238E27FC236}">
                  <a16:creationId xmlns:a16="http://schemas.microsoft.com/office/drawing/2014/main" id="{E65B751B-4C41-7B4A-B97C-AE5C70ADC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49" name="Rectangle 28">
              <a:extLst>
                <a:ext uri="{FF2B5EF4-FFF2-40B4-BE49-F238E27FC236}">
                  <a16:creationId xmlns:a16="http://schemas.microsoft.com/office/drawing/2014/main" id="{12F620CB-9E1E-DF40-B17E-4652634E7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0" name="Rectangle 30">
              <a:extLst>
                <a:ext uri="{FF2B5EF4-FFF2-40B4-BE49-F238E27FC236}">
                  <a16:creationId xmlns:a16="http://schemas.microsoft.com/office/drawing/2014/main" id="{86A6475E-027C-724E-BFFB-E680AF661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1" name="Rectangle 32">
              <a:extLst>
                <a:ext uri="{FF2B5EF4-FFF2-40B4-BE49-F238E27FC236}">
                  <a16:creationId xmlns:a16="http://schemas.microsoft.com/office/drawing/2014/main" id="{67DFBB69-2936-6C40-ACEC-37F11DC56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2" name="Rectangle 33">
              <a:extLst>
                <a:ext uri="{FF2B5EF4-FFF2-40B4-BE49-F238E27FC236}">
                  <a16:creationId xmlns:a16="http://schemas.microsoft.com/office/drawing/2014/main" id="{43EB04A0-E3ED-6D43-9563-3E71FE3DA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3" name="Rectangle 34">
              <a:extLst>
                <a:ext uri="{FF2B5EF4-FFF2-40B4-BE49-F238E27FC236}">
                  <a16:creationId xmlns:a16="http://schemas.microsoft.com/office/drawing/2014/main" id="{DAB181B1-9575-7344-B61A-70774541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4" name="Rectangle 35">
              <a:extLst>
                <a:ext uri="{FF2B5EF4-FFF2-40B4-BE49-F238E27FC236}">
                  <a16:creationId xmlns:a16="http://schemas.microsoft.com/office/drawing/2014/main" id="{CD8759FE-72F3-6B42-85FA-3E7EEB79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5" name="Rectangle 36">
              <a:extLst>
                <a:ext uri="{FF2B5EF4-FFF2-40B4-BE49-F238E27FC236}">
                  <a16:creationId xmlns:a16="http://schemas.microsoft.com/office/drawing/2014/main" id="{5497807F-23CC-7845-901D-1D59D5933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6" name="Rectangle 38">
              <a:extLst>
                <a:ext uri="{FF2B5EF4-FFF2-40B4-BE49-F238E27FC236}">
                  <a16:creationId xmlns:a16="http://schemas.microsoft.com/office/drawing/2014/main" id="{B04B1D28-D211-2C47-BB56-B0516764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7" name="Rectangle 39">
              <a:extLst>
                <a:ext uri="{FF2B5EF4-FFF2-40B4-BE49-F238E27FC236}">
                  <a16:creationId xmlns:a16="http://schemas.microsoft.com/office/drawing/2014/main" id="{6112768E-8C78-5B4B-B27F-BE419B4D1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8" name="Rectangle 41">
              <a:extLst>
                <a:ext uri="{FF2B5EF4-FFF2-40B4-BE49-F238E27FC236}">
                  <a16:creationId xmlns:a16="http://schemas.microsoft.com/office/drawing/2014/main" id="{E6412A3F-1C69-1044-8519-128F5BD08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59" name="Rectangle 42">
              <a:extLst>
                <a:ext uri="{FF2B5EF4-FFF2-40B4-BE49-F238E27FC236}">
                  <a16:creationId xmlns:a16="http://schemas.microsoft.com/office/drawing/2014/main" id="{8E151C5E-1B98-104E-8AEE-1DA2959EF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0" name="Rectangle 43">
              <a:extLst>
                <a:ext uri="{FF2B5EF4-FFF2-40B4-BE49-F238E27FC236}">
                  <a16:creationId xmlns:a16="http://schemas.microsoft.com/office/drawing/2014/main" id="{395E0077-DF55-3C48-A0E1-48690A5BA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1" name="Rectangle 44">
              <a:extLst>
                <a:ext uri="{FF2B5EF4-FFF2-40B4-BE49-F238E27FC236}">
                  <a16:creationId xmlns:a16="http://schemas.microsoft.com/office/drawing/2014/main" id="{947ABFDF-EDF9-884C-B6BC-1C35EC72B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2" name="Rectangle 45">
              <a:extLst>
                <a:ext uri="{FF2B5EF4-FFF2-40B4-BE49-F238E27FC236}">
                  <a16:creationId xmlns:a16="http://schemas.microsoft.com/office/drawing/2014/main" id="{68F68E03-3E64-F846-B26E-AA8F4D7D6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3" name="Rectangle 46">
              <a:extLst>
                <a:ext uri="{FF2B5EF4-FFF2-40B4-BE49-F238E27FC236}">
                  <a16:creationId xmlns:a16="http://schemas.microsoft.com/office/drawing/2014/main" id="{EBF9C560-C003-FF49-B061-038EC6104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4" name="Rectangle 47">
              <a:extLst>
                <a:ext uri="{FF2B5EF4-FFF2-40B4-BE49-F238E27FC236}">
                  <a16:creationId xmlns:a16="http://schemas.microsoft.com/office/drawing/2014/main" id="{762A9C68-6372-8A4B-8F3E-5C8A9CDC3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5" name="Rectangle 48">
              <a:extLst>
                <a:ext uri="{FF2B5EF4-FFF2-40B4-BE49-F238E27FC236}">
                  <a16:creationId xmlns:a16="http://schemas.microsoft.com/office/drawing/2014/main" id="{938BEFD0-4D5C-9245-864F-715C98901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6" name="Rectangle 52">
              <a:extLst>
                <a:ext uri="{FF2B5EF4-FFF2-40B4-BE49-F238E27FC236}">
                  <a16:creationId xmlns:a16="http://schemas.microsoft.com/office/drawing/2014/main" id="{B64B5D6A-D4D3-0740-8247-9E408D39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7" name="Rectangle 53">
              <a:extLst>
                <a:ext uri="{FF2B5EF4-FFF2-40B4-BE49-F238E27FC236}">
                  <a16:creationId xmlns:a16="http://schemas.microsoft.com/office/drawing/2014/main" id="{E746ADE8-409C-8A42-8560-2B9D1942C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8" name="Rectangle 54">
              <a:extLst>
                <a:ext uri="{FF2B5EF4-FFF2-40B4-BE49-F238E27FC236}">
                  <a16:creationId xmlns:a16="http://schemas.microsoft.com/office/drawing/2014/main" id="{A4005EC3-EC64-704A-B3D5-5CE52071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69" name="Rectangle 56">
              <a:extLst>
                <a:ext uri="{FF2B5EF4-FFF2-40B4-BE49-F238E27FC236}">
                  <a16:creationId xmlns:a16="http://schemas.microsoft.com/office/drawing/2014/main" id="{8815A06A-4CF1-0C4F-ACE3-B81CCC35A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0" name="Rectangle 57">
              <a:extLst>
                <a:ext uri="{FF2B5EF4-FFF2-40B4-BE49-F238E27FC236}">
                  <a16:creationId xmlns:a16="http://schemas.microsoft.com/office/drawing/2014/main" id="{C8A0EDAA-BF84-8548-8857-26F5B69FB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1" name="Rectangle 58">
              <a:extLst>
                <a:ext uri="{FF2B5EF4-FFF2-40B4-BE49-F238E27FC236}">
                  <a16:creationId xmlns:a16="http://schemas.microsoft.com/office/drawing/2014/main" id="{B3E2C547-9558-8E41-987D-4BF94CAE8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2" name="Rectangle 59">
              <a:extLst>
                <a:ext uri="{FF2B5EF4-FFF2-40B4-BE49-F238E27FC236}">
                  <a16:creationId xmlns:a16="http://schemas.microsoft.com/office/drawing/2014/main" id="{52E1CE43-D64F-1847-B766-12E28DD22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3" name="Rectangle 61">
              <a:extLst>
                <a:ext uri="{FF2B5EF4-FFF2-40B4-BE49-F238E27FC236}">
                  <a16:creationId xmlns:a16="http://schemas.microsoft.com/office/drawing/2014/main" id="{FDFAAC82-FC7E-D443-9616-1B41ADB37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4" name="Rectangle 63">
              <a:extLst>
                <a:ext uri="{FF2B5EF4-FFF2-40B4-BE49-F238E27FC236}">
                  <a16:creationId xmlns:a16="http://schemas.microsoft.com/office/drawing/2014/main" id="{E9AF40B9-533E-DE40-B319-31E9CC8F9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5" name="Rectangle 64">
              <a:extLst>
                <a:ext uri="{FF2B5EF4-FFF2-40B4-BE49-F238E27FC236}">
                  <a16:creationId xmlns:a16="http://schemas.microsoft.com/office/drawing/2014/main" id="{02CEBF40-B00F-9B42-9255-FBA678E94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6" name="Rectangle 65">
              <a:extLst>
                <a:ext uri="{FF2B5EF4-FFF2-40B4-BE49-F238E27FC236}">
                  <a16:creationId xmlns:a16="http://schemas.microsoft.com/office/drawing/2014/main" id="{99C1F1B9-780A-4047-9F47-BBEFB90D7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7" name="Rectangle 66">
              <a:extLst>
                <a:ext uri="{FF2B5EF4-FFF2-40B4-BE49-F238E27FC236}">
                  <a16:creationId xmlns:a16="http://schemas.microsoft.com/office/drawing/2014/main" id="{6502AA30-FD64-D548-9E06-9A59D2361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8" name="Rectangle 69">
              <a:extLst>
                <a:ext uri="{FF2B5EF4-FFF2-40B4-BE49-F238E27FC236}">
                  <a16:creationId xmlns:a16="http://schemas.microsoft.com/office/drawing/2014/main" id="{67355292-7B4F-F040-89E1-DA51A7BCF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79" name="Rectangle 70">
              <a:extLst>
                <a:ext uri="{FF2B5EF4-FFF2-40B4-BE49-F238E27FC236}">
                  <a16:creationId xmlns:a16="http://schemas.microsoft.com/office/drawing/2014/main" id="{D27A8F8D-A7E7-E543-9692-36A9297F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0" name="Rectangle 71">
              <a:extLst>
                <a:ext uri="{FF2B5EF4-FFF2-40B4-BE49-F238E27FC236}">
                  <a16:creationId xmlns:a16="http://schemas.microsoft.com/office/drawing/2014/main" id="{FAB1AD4A-2056-604E-844D-1B5C6BB2A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1" name="Rectangle 72">
              <a:extLst>
                <a:ext uri="{FF2B5EF4-FFF2-40B4-BE49-F238E27FC236}">
                  <a16:creationId xmlns:a16="http://schemas.microsoft.com/office/drawing/2014/main" id="{54A58D2B-7076-B14D-BA9B-A541EFE94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2" name="Rectangle 73">
              <a:extLst>
                <a:ext uri="{FF2B5EF4-FFF2-40B4-BE49-F238E27FC236}">
                  <a16:creationId xmlns:a16="http://schemas.microsoft.com/office/drawing/2014/main" id="{4343E8CC-2D30-F847-89BD-AF5F399F6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3" name="Rectangle 74">
              <a:extLst>
                <a:ext uri="{FF2B5EF4-FFF2-40B4-BE49-F238E27FC236}">
                  <a16:creationId xmlns:a16="http://schemas.microsoft.com/office/drawing/2014/main" id="{C33C07CA-8CC9-7A44-BF63-6670822BC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4" name="Rectangle 75">
              <a:extLst>
                <a:ext uri="{FF2B5EF4-FFF2-40B4-BE49-F238E27FC236}">
                  <a16:creationId xmlns:a16="http://schemas.microsoft.com/office/drawing/2014/main" id="{1D23325E-24A0-7F41-A6AE-D88BC8AF9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5" name="Rectangle 76">
              <a:extLst>
                <a:ext uri="{FF2B5EF4-FFF2-40B4-BE49-F238E27FC236}">
                  <a16:creationId xmlns:a16="http://schemas.microsoft.com/office/drawing/2014/main" id="{DC908FC5-7588-6A45-980C-25485429D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6" name="Rectangle 77">
              <a:extLst>
                <a:ext uri="{FF2B5EF4-FFF2-40B4-BE49-F238E27FC236}">
                  <a16:creationId xmlns:a16="http://schemas.microsoft.com/office/drawing/2014/main" id="{D5CBFFBD-E86D-0B46-8AFB-1EC6B135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7" name="Rectangle 79">
              <a:extLst>
                <a:ext uri="{FF2B5EF4-FFF2-40B4-BE49-F238E27FC236}">
                  <a16:creationId xmlns:a16="http://schemas.microsoft.com/office/drawing/2014/main" id="{5C9D86CC-DAF2-7147-9BF2-F427323D7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8" name="Rectangle 80">
              <a:extLst>
                <a:ext uri="{FF2B5EF4-FFF2-40B4-BE49-F238E27FC236}">
                  <a16:creationId xmlns:a16="http://schemas.microsoft.com/office/drawing/2014/main" id="{52379F5D-D596-9044-9C44-33CDFB5F2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89" name="Rectangle 81">
              <a:extLst>
                <a:ext uri="{FF2B5EF4-FFF2-40B4-BE49-F238E27FC236}">
                  <a16:creationId xmlns:a16="http://schemas.microsoft.com/office/drawing/2014/main" id="{E48EA403-AD9C-B04B-BC6D-13474D53C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0" name="Rectangle 82">
              <a:extLst>
                <a:ext uri="{FF2B5EF4-FFF2-40B4-BE49-F238E27FC236}">
                  <a16:creationId xmlns:a16="http://schemas.microsoft.com/office/drawing/2014/main" id="{95F40E8A-CD3B-1043-AEDA-EF8BC8186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1" name="Rectangle 83">
              <a:extLst>
                <a:ext uri="{FF2B5EF4-FFF2-40B4-BE49-F238E27FC236}">
                  <a16:creationId xmlns:a16="http://schemas.microsoft.com/office/drawing/2014/main" id="{7343163B-D09B-D943-84FA-118493A4D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2" name="Rectangle 84">
              <a:extLst>
                <a:ext uri="{FF2B5EF4-FFF2-40B4-BE49-F238E27FC236}">
                  <a16:creationId xmlns:a16="http://schemas.microsoft.com/office/drawing/2014/main" id="{D210C2B7-4CC2-9940-95C9-C839960D0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3" name="Rectangle 85">
              <a:extLst>
                <a:ext uri="{FF2B5EF4-FFF2-40B4-BE49-F238E27FC236}">
                  <a16:creationId xmlns:a16="http://schemas.microsoft.com/office/drawing/2014/main" id="{C036F410-B47E-6C45-B842-CD6E53282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4" name="Rectangle 86">
              <a:extLst>
                <a:ext uri="{FF2B5EF4-FFF2-40B4-BE49-F238E27FC236}">
                  <a16:creationId xmlns:a16="http://schemas.microsoft.com/office/drawing/2014/main" id="{C75BE4BB-C795-1444-83F8-0950230BB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5" name="Rectangle 87">
              <a:extLst>
                <a:ext uri="{FF2B5EF4-FFF2-40B4-BE49-F238E27FC236}">
                  <a16:creationId xmlns:a16="http://schemas.microsoft.com/office/drawing/2014/main" id="{AD214026-ACFB-2A4D-9053-ECBAFA17E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6" name="Rectangle 88">
              <a:extLst>
                <a:ext uri="{FF2B5EF4-FFF2-40B4-BE49-F238E27FC236}">
                  <a16:creationId xmlns:a16="http://schemas.microsoft.com/office/drawing/2014/main" id="{6D6BA3B4-7A6F-264F-973F-DB22663B7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7" name="Rectangle 90">
              <a:extLst>
                <a:ext uri="{FF2B5EF4-FFF2-40B4-BE49-F238E27FC236}">
                  <a16:creationId xmlns:a16="http://schemas.microsoft.com/office/drawing/2014/main" id="{29481EEA-A035-644D-80B2-AA6122B7B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8" name="Rectangle 91">
              <a:extLst>
                <a:ext uri="{FF2B5EF4-FFF2-40B4-BE49-F238E27FC236}">
                  <a16:creationId xmlns:a16="http://schemas.microsoft.com/office/drawing/2014/main" id="{29BB4B57-8E77-284F-9CAB-24995A479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599" name="Rectangle 92">
              <a:extLst>
                <a:ext uri="{FF2B5EF4-FFF2-40B4-BE49-F238E27FC236}">
                  <a16:creationId xmlns:a16="http://schemas.microsoft.com/office/drawing/2014/main" id="{31E664B6-3C34-8E43-AB06-23957820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0" name="Rectangle 93">
              <a:extLst>
                <a:ext uri="{FF2B5EF4-FFF2-40B4-BE49-F238E27FC236}">
                  <a16:creationId xmlns:a16="http://schemas.microsoft.com/office/drawing/2014/main" id="{DDC36A85-0AAE-A447-8092-3C75BFE6F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1" name="Rectangle 94">
              <a:extLst>
                <a:ext uri="{FF2B5EF4-FFF2-40B4-BE49-F238E27FC236}">
                  <a16:creationId xmlns:a16="http://schemas.microsoft.com/office/drawing/2014/main" id="{0581C11F-345E-F247-AB0C-DBB23A8CC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2" name="Rectangle 97">
              <a:extLst>
                <a:ext uri="{FF2B5EF4-FFF2-40B4-BE49-F238E27FC236}">
                  <a16:creationId xmlns:a16="http://schemas.microsoft.com/office/drawing/2014/main" id="{01B1EE1A-A49F-DF4B-AEA8-BB4808ECC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3" name="Rectangle 98">
              <a:extLst>
                <a:ext uri="{FF2B5EF4-FFF2-40B4-BE49-F238E27FC236}">
                  <a16:creationId xmlns:a16="http://schemas.microsoft.com/office/drawing/2014/main" id="{21EB3DB4-0589-434F-8E85-1E5C7C8F0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4" name="Rectangle 99">
              <a:extLst>
                <a:ext uri="{FF2B5EF4-FFF2-40B4-BE49-F238E27FC236}">
                  <a16:creationId xmlns:a16="http://schemas.microsoft.com/office/drawing/2014/main" id="{7D5562F2-6742-E940-8A05-A98C26EDE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6" name="Rectangle 100">
              <a:extLst>
                <a:ext uri="{FF2B5EF4-FFF2-40B4-BE49-F238E27FC236}">
                  <a16:creationId xmlns:a16="http://schemas.microsoft.com/office/drawing/2014/main" id="{37548C99-9A6E-AE43-8734-C0F4DEB96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7" name="Rectangle 104">
              <a:extLst>
                <a:ext uri="{FF2B5EF4-FFF2-40B4-BE49-F238E27FC236}">
                  <a16:creationId xmlns:a16="http://schemas.microsoft.com/office/drawing/2014/main" id="{2CA05B22-979E-5C4E-A56D-860D7CBCC1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8" name="Rectangle 105">
              <a:extLst>
                <a:ext uri="{FF2B5EF4-FFF2-40B4-BE49-F238E27FC236}">
                  <a16:creationId xmlns:a16="http://schemas.microsoft.com/office/drawing/2014/main" id="{0E14CCB7-A72F-6C4D-8066-D22A25BD2B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09" name="Rectangle 106">
              <a:extLst>
                <a:ext uri="{FF2B5EF4-FFF2-40B4-BE49-F238E27FC236}">
                  <a16:creationId xmlns:a16="http://schemas.microsoft.com/office/drawing/2014/main" id="{CF9E0585-2277-DE49-9F72-20CEF7681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0" name="Rectangle 108">
              <a:extLst>
                <a:ext uri="{FF2B5EF4-FFF2-40B4-BE49-F238E27FC236}">
                  <a16:creationId xmlns:a16="http://schemas.microsoft.com/office/drawing/2014/main" id="{6DE085FA-DB63-E94F-BD85-722B0A62F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1" name="Rectangle 109">
              <a:extLst>
                <a:ext uri="{FF2B5EF4-FFF2-40B4-BE49-F238E27FC236}">
                  <a16:creationId xmlns:a16="http://schemas.microsoft.com/office/drawing/2014/main" id="{8187D2B6-EA37-2144-8748-5AAC73B0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2" name="Rectangle 110">
              <a:extLst>
                <a:ext uri="{FF2B5EF4-FFF2-40B4-BE49-F238E27FC236}">
                  <a16:creationId xmlns:a16="http://schemas.microsoft.com/office/drawing/2014/main" id="{5D79060C-66E6-FB45-9F68-911592DEC4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3" name="Rectangle 111">
              <a:extLst>
                <a:ext uri="{FF2B5EF4-FFF2-40B4-BE49-F238E27FC236}">
                  <a16:creationId xmlns:a16="http://schemas.microsoft.com/office/drawing/2014/main" id="{6BB3D2D3-4064-E54E-9F35-77AD4FAE4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4" name="Rectangle 112">
              <a:extLst>
                <a:ext uri="{FF2B5EF4-FFF2-40B4-BE49-F238E27FC236}">
                  <a16:creationId xmlns:a16="http://schemas.microsoft.com/office/drawing/2014/main" id="{04508B77-7ECB-5D4E-A2DF-530C595C2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5" name="Rectangle 113">
              <a:extLst>
                <a:ext uri="{FF2B5EF4-FFF2-40B4-BE49-F238E27FC236}">
                  <a16:creationId xmlns:a16="http://schemas.microsoft.com/office/drawing/2014/main" id="{669312C2-7F6F-6A41-A750-352F62572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6" name="Rectangle 114">
              <a:extLst>
                <a:ext uri="{FF2B5EF4-FFF2-40B4-BE49-F238E27FC236}">
                  <a16:creationId xmlns:a16="http://schemas.microsoft.com/office/drawing/2014/main" id="{2247A885-183D-664D-B73A-E8EDF93FF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7" name="Rectangle 116">
              <a:extLst>
                <a:ext uri="{FF2B5EF4-FFF2-40B4-BE49-F238E27FC236}">
                  <a16:creationId xmlns:a16="http://schemas.microsoft.com/office/drawing/2014/main" id="{D23C41AA-86E2-2749-B12D-D69B947DC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8" name="Rectangle 117">
              <a:extLst>
                <a:ext uri="{FF2B5EF4-FFF2-40B4-BE49-F238E27FC236}">
                  <a16:creationId xmlns:a16="http://schemas.microsoft.com/office/drawing/2014/main" id="{A8F5F2C1-2846-B142-BE86-F1AA4609E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19" name="Rectangle 119">
              <a:extLst>
                <a:ext uri="{FF2B5EF4-FFF2-40B4-BE49-F238E27FC236}">
                  <a16:creationId xmlns:a16="http://schemas.microsoft.com/office/drawing/2014/main" id="{7001F37A-9DA2-3A43-B22A-89F6C8EEA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0" name="Rectangle 120">
              <a:extLst>
                <a:ext uri="{FF2B5EF4-FFF2-40B4-BE49-F238E27FC236}">
                  <a16:creationId xmlns:a16="http://schemas.microsoft.com/office/drawing/2014/main" id="{1DC2EDE5-49C2-A44C-BD33-0EFA8000F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1" name="Rectangle 121">
              <a:extLst>
                <a:ext uri="{FF2B5EF4-FFF2-40B4-BE49-F238E27FC236}">
                  <a16:creationId xmlns:a16="http://schemas.microsoft.com/office/drawing/2014/main" id="{C1E9D39C-CD87-2048-8769-880A42E40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2" name="Rectangle 123">
              <a:extLst>
                <a:ext uri="{FF2B5EF4-FFF2-40B4-BE49-F238E27FC236}">
                  <a16:creationId xmlns:a16="http://schemas.microsoft.com/office/drawing/2014/main" id="{136E581B-B78A-2447-84C5-018D7AD41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3" name="Rectangle 124">
              <a:extLst>
                <a:ext uri="{FF2B5EF4-FFF2-40B4-BE49-F238E27FC236}">
                  <a16:creationId xmlns:a16="http://schemas.microsoft.com/office/drawing/2014/main" id="{E5EC431E-B5E3-5B4C-9733-5BF074625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4" name="Rectangle 125">
              <a:extLst>
                <a:ext uri="{FF2B5EF4-FFF2-40B4-BE49-F238E27FC236}">
                  <a16:creationId xmlns:a16="http://schemas.microsoft.com/office/drawing/2014/main" id="{8BA7640F-857E-7C4B-AF74-E4E65EF12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5" name="Rectangle 126">
              <a:extLst>
                <a:ext uri="{FF2B5EF4-FFF2-40B4-BE49-F238E27FC236}">
                  <a16:creationId xmlns:a16="http://schemas.microsoft.com/office/drawing/2014/main" id="{B2D0A4D2-1997-1B4C-AC07-74956A027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6" name="Rectangle 127">
              <a:extLst>
                <a:ext uri="{FF2B5EF4-FFF2-40B4-BE49-F238E27FC236}">
                  <a16:creationId xmlns:a16="http://schemas.microsoft.com/office/drawing/2014/main" id="{F6BA172B-F7B2-5B40-864D-47C15CF82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7" name="Rectangle 128">
              <a:extLst>
                <a:ext uri="{FF2B5EF4-FFF2-40B4-BE49-F238E27FC236}">
                  <a16:creationId xmlns:a16="http://schemas.microsoft.com/office/drawing/2014/main" id="{CBD97C44-D257-494B-A6FE-8AAF733D8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8" name="Rectangle 129">
              <a:extLst>
                <a:ext uri="{FF2B5EF4-FFF2-40B4-BE49-F238E27FC236}">
                  <a16:creationId xmlns:a16="http://schemas.microsoft.com/office/drawing/2014/main" id="{F67A90BC-4BCF-6A4E-8A98-F5BA8D27E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29" name="Rectangle 130">
              <a:extLst>
                <a:ext uri="{FF2B5EF4-FFF2-40B4-BE49-F238E27FC236}">
                  <a16:creationId xmlns:a16="http://schemas.microsoft.com/office/drawing/2014/main" id="{97906BE8-9366-9745-A3BE-83A92503A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0" name="Rectangle 131">
              <a:extLst>
                <a:ext uri="{FF2B5EF4-FFF2-40B4-BE49-F238E27FC236}">
                  <a16:creationId xmlns:a16="http://schemas.microsoft.com/office/drawing/2014/main" id="{95A97DFD-3543-FB4F-9C27-F59735C98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1" name="Rectangle 132">
              <a:extLst>
                <a:ext uri="{FF2B5EF4-FFF2-40B4-BE49-F238E27FC236}">
                  <a16:creationId xmlns:a16="http://schemas.microsoft.com/office/drawing/2014/main" id="{0CBC907E-FB66-994D-B158-086334E22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2" name="Rectangle 133">
              <a:extLst>
                <a:ext uri="{FF2B5EF4-FFF2-40B4-BE49-F238E27FC236}">
                  <a16:creationId xmlns:a16="http://schemas.microsoft.com/office/drawing/2014/main" id="{1F3CCCDC-7A1D-2D43-8303-92CCF0C15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3" name="Rectangle 136">
              <a:extLst>
                <a:ext uri="{FF2B5EF4-FFF2-40B4-BE49-F238E27FC236}">
                  <a16:creationId xmlns:a16="http://schemas.microsoft.com/office/drawing/2014/main" id="{929FB717-2AFF-1C45-950A-0E4D33251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4" name="Rectangle 137">
              <a:extLst>
                <a:ext uri="{FF2B5EF4-FFF2-40B4-BE49-F238E27FC236}">
                  <a16:creationId xmlns:a16="http://schemas.microsoft.com/office/drawing/2014/main" id="{79FDF795-D2DE-0D4E-96DF-DB810A124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5" name="Rectangle 138">
              <a:extLst>
                <a:ext uri="{FF2B5EF4-FFF2-40B4-BE49-F238E27FC236}">
                  <a16:creationId xmlns:a16="http://schemas.microsoft.com/office/drawing/2014/main" id="{03E32B83-B99C-3043-8930-1886E876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6" name="Rectangle 139">
              <a:extLst>
                <a:ext uri="{FF2B5EF4-FFF2-40B4-BE49-F238E27FC236}">
                  <a16:creationId xmlns:a16="http://schemas.microsoft.com/office/drawing/2014/main" id="{D77707D6-3FF2-294E-87F7-AC74FECB6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7" name="Rectangle 142">
              <a:extLst>
                <a:ext uri="{FF2B5EF4-FFF2-40B4-BE49-F238E27FC236}">
                  <a16:creationId xmlns:a16="http://schemas.microsoft.com/office/drawing/2014/main" id="{E2867AF4-682A-F741-8940-237DC5384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8" name="Rectangle 143">
              <a:extLst>
                <a:ext uri="{FF2B5EF4-FFF2-40B4-BE49-F238E27FC236}">
                  <a16:creationId xmlns:a16="http://schemas.microsoft.com/office/drawing/2014/main" id="{656B772E-AC23-A14A-9367-3BB7ECFA4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39" name="Rectangle 144">
              <a:extLst>
                <a:ext uri="{FF2B5EF4-FFF2-40B4-BE49-F238E27FC236}">
                  <a16:creationId xmlns:a16="http://schemas.microsoft.com/office/drawing/2014/main" id="{6DCAB611-4917-184E-B9CD-913184D18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0" name="Rectangle 145">
              <a:extLst>
                <a:ext uri="{FF2B5EF4-FFF2-40B4-BE49-F238E27FC236}">
                  <a16:creationId xmlns:a16="http://schemas.microsoft.com/office/drawing/2014/main" id="{CAEBB795-6DBD-F848-ADA1-30CF24675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1" name="Rectangle 147">
              <a:extLst>
                <a:ext uri="{FF2B5EF4-FFF2-40B4-BE49-F238E27FC236}">
                  <a16:creationId xmlns:a16="http://schemas.microsoft.com/office/drawing/2014/main" id="{72EAAFA0-810E-194B-A3B8-EBB78F2D71F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2" name="Rectangle 148">
              <a:extLst>
                <a:ext uri="{FF2B5EF4-FFF2-40B4-BE49-F238E27FC236}">
                  <a16:creationId xmlns:a16="http://schemas.microsoft.com/office/drawing/2014/main" id="{7889F3E3-DB5D-5B4D-85A3-3EA1D685E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3" name="Rectangle 149">
              <a:extLst>
                <a:ext uri="{FF2B5EF4-FFF2-40B4-BE49-F238E27FC236}">
                  <a16:creationId xmlns:a16="http://schemas.microsoft.com/office/drawing/2014/main" id="{2C1E0598-58D7-0C4F-A753-17FB965195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4" name="Rectangle 150">
              <a:extLst>
                <a:ext uri="{FF2B5EF4-FFF2-40B4-BE49-F238E27FC236}">
                  <a16:creationId xmlns:a16="http://schemas.microsoft.com/office/drawing/2014/main" id="{A76B6DCF-55C0-A841-8797-5E865B422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5" name="Rectangle 151">
              <a:extLst>
                <a:ext uri="{FF2B5EF4-FFF2-40B4-BE49-F238E27FC236}">
                  <a16:creationId xmlns:a16="http://schemas.microsoft.com/office/drawing/2014/main" id="{D4FAE1F6-74AE-564F-A234-37F72BCEC5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6" name="Rectangle 152">
              <a:extLst>
                <a:ext uri="{FF2B5EF4-FFF2-40B4-BE49-F238E27FC236}">
                  <a16:creationId xmlns:a16="http://schemas.microsoft.com/office/drawing/2014/main" id="{3682676D-47E6-A246-B9A0-B2C33F857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7" name="Rectangle 154">
              <a:extLst>
                <a:ext uri="{FF2B5EF4-FFF2-40B4-BE49-F238E27FC236}">
                  <a16:creationId xmlns:a16="http://schemas.microsoft.com/office/drawing/2014/main" id="{493AEB75-D9EA-EE45-B107-1F4F2154E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8" name="Rectangle 156">
              <a:extLst>
                <a:ext uri="{FF2B5EF4-FFF2-40B4-BE49-F238E27FC236}">
                  <a16:creationId xmlns:a16="http://schemas.microsoft.com/office/drawing/2014/main" id="{D069C16B-66C3-7948-92FD-9974E3F86B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49" name="Rectangle 157">
              <a:extLst>
                <a:ext uri="{FF2B5EF4-FFF2-40B4-BE49-F238E27FC236}">
                  <a16:creationId xmlns:a16="http://schemas.microsoft.com/office/drawing/2014/main" id="{222D883B-D8CE-B546-8055-1C022CD26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0" name="Rectangle 158">
              <a:extLst>
                <a:ext uri="{FF2B5EF4-FFF2-40B4-BE49-F238E27FC236}">
                  <a16:creationId xmlns:a16="http://schemas.microsoft.com/office/drawing/2014/main" id="{F0991494-926E-6C4F-88C0-4F943AE80C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1" name="Rectangle 162">
              <a:extLst>
                <a:ext uri="{FF2B5EF4-FFF2-40B4-BE49-F238E27FC236}">
                  <a16:creationId xmlns:a16="http://schemas.microsoft.com/office/drawing/2014/main" id="{851FD1ED-CE32-9849-BBCC-646BB0E84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2" name="Rectangle 163">
              <a:extLst>
                <a:ext uri="{FF2B5EF4-FFF2-40B4-BE49-F238E27FC236}">
                  <a16:creationId xmlns:a16="http://schemas.microsoft.com/office/drawing/2014/main" id="{E27C658B-133C-B74F-8F2D-87A2235D75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3" name="Rectangle 164">
              <a:extLst>
                <a:ext uri="{FF2B5EF4-FFF2-40B4-BE49-F238E27FC236}">
                  <a16:creationId xmlns:a16="http://schemas.microsoft.com/office/drawing/2014/main" id="{41BAA1E6-2577-F445-9182-748836232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4" name="Rectangle 165">
              <a:extLst>
                <a:ext uri="{FF2B5EF4-FFF2-40B4-BE49-F238E27FC236}">
                  <a16:creationId xmlns:a16="http://schemas.microsoft.com/office/drawing/2014/main" id="{D085A94A-9C14-074B-9F69-08422D7361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5" name="Rectangle 166">
              <a:extLst>
                <a:ext uri="{FF2B5EF4-FFF2-40B4-BE49-F238E27FC236}">
                  <a16:creationId xmlns:a16="http://schemas.microsoft.com/office/drawing/2014/main" id="{00607D63-3F95-E840-BA22-155580152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6" name="Rectangle 167">
              <a:extLst>
                <a:ext uri="{FF2B5EF4-FFF2-40B4-BE49-F238E27FC236}">
                  <a16:creationId xmlns:a16="http://schemas.microsoft.com/office/drawing/2014/main" id="{3449282B-991B-B34B-AB7A-A38CE65E45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7" name="Rectangle 168">
              <a:extLst>
                <a:ext uri="{FF2B5EF4-FFF2-40B4-BE49-F238E27FC236}">
                  <a16:creationId xmlns:a16="http://schemas.microsoft.com/office/drawing/2014/main" id="{448EA11A-CF57-5C4A-9328-F5BE875D5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8" name="Rectangle 169">
              <a:extLst>
                <a:ext uri="{FF2B5EF4-FFF2-40B4-BE49-F238E27FC236}">
                  <a16:creationId xmlns:a16="http://schemas.microsoft.com/office/drawing/2014/main" id="{77880C8E-E334-C448-B0BC-624C34A9E0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59" name="Rectangle 172">
              <a:extLst>
                <a:ext uri="{FF2B5EF4-FFF2-40B4-BE49-F238E27FC236}">
                  <a16:creationId xmlns:a16="http://schemas.microsoft.com/office/drawing/2014/main" id="{52F743B1-04FC-B445-B260-3C8C7B344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0" name="Rectangle 173">
              <a:extLst>
                <a:ext uri="{FF2B5EF4-FFF2-40B4-BE49-F238E27FC236}">
                  <a16:creationId xmlns:a16="http://schemas.microsoft.com/office/drawing/2014/main" id="{3ECCAAC7-6767-5640-AA8C-EDF59B54A7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1" name="Rectangle 174">
              <a:extLst>
                <a:ext uri="{FF2B5EF4-FFF2-40B4-BE49-F238E27FC236}">
                  <a16:creationId xmlns:a16="http://schemas.microsoft.com/office/drawing/2014/main" id="{D930003A-DDE4-F243-8908-32BC299FC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2" name="Rectangle 175">
              <a:extLst>
                <a:ext uri="{FF2B5EF4-FFF2-40B4-BE49-F238E27FC236}">
                  <a16:creationId xmlns:a16="http://schemas.microsoft.com/office/drawing/2014/main" id="{97614BE5-6A4D-B949-AC1D-24E46839D6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3" name="Rectangle 176">
              <a:extLst>
                <a:ext uri="{FF2B5EF4-FFF2-40B4-BE49-F238E27FC236}">
                  <a16:creationId xmlns:a16="http://schemas.microsoft.com/office/drawing/2014/main" id="{6E1FEE51-41CB-9A48-A2C3-3286F5363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4" name="Rectangle 177">
              <a:extLst>
                <a:ext uri="{FF2B5EF4-FFF2-40B4-BE49-F238E27FC236}">
                  <a16:creationId xmlns:a16="http://schemas.microsoft.com/office/drawing/2014/main" id="{DF9B328D-12BC-7440-8659-F380CA629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5" name="Rectangle 178">
              <a:extLst>
                <a:ext uri="{FF2B5EF4-FFF2-40B4-BE49-F238E27FC236}">
                  <a16:creationId xmlns:a16="http://schemas.microsoft.com/office/drawing/2014/main" id="{3FA0CB2A-5D4B-B642-B55E-53ACB0253A5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6" name="Rectangle 179">
              <a:extLst>
                <a:ext uri="{FF2B5EF4-FFF2-40B4-BE49-F238E27FC236}">
                  <a16:creationId xmlns:a16="http://schemas.microsoft.com/office/drawing/2014/main" id="{6BA51121-A5F2-F944-9E7D-3D4EC4892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7" name="Rectangle 180">
              <a:extLst>
                <a:ext uri="{FF2B5EF4-FFF2-40B4-BE49-F238E27FC236}">
                  <a16:creationId xmlns:a16="http://schemas.microsoft.com/office/drawing/2014/main" id="{34F9FB3D-2D54-9F49-AB2C-D6B9C879A4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8" name="Rectangle 181">
              <a:extLst>
                <a:ext uri="{FF2B5EF4-FFF2-40B4-BE49-F238E27FC236}">
                  <a16:creationId xmlns:a16="http://schemas.microsoft.com/office/drawing/2014/main" id="{CFB04DD8-600F-B447-B771-F35ADC6138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69" name="Rectangle 182">
              <a:extLst>
                <a:ext uri="{FF2B5EF4-FFF2-40B4-BE49-F238E27FC236}">
                  <a16:creationId xmlns:a16="http://schemas.microsoft.com/office/drawing/2014/main" id="{1DD6D03F-6A05-324A-846E-FF7B97373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0" name="Rectangle 183">
              <a:extLst>
                <a:ext uri="{FF2B5EF4-FFF2-40B4-BE49-F238E27FC236}">
                  <a16:creationId xmlns:a16="http://schemas.microsoft.com/office/drawing/2014/main" id="{10B8091F-3E19-DE4F-85A3-1E1604BC0E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1" name="Rectangle 184">
              <a:extLst>
                <a:ext uri="{FF2B5EF4-FFF2-40B4-BE49-F238E27FC236}">
                  <a16:creationId xmlns:a16="http://schemas.microsoft.com/office/drawing/2014/main" id="{7A8B54CB-2D4A-9D40-92E4-3A6EDA7D99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2" name="Rectangle 185">
              <a:extLst>
                <a:ext uri="{FF2B5EF4-FFF2-40B4-BE49-F238E27FC236}">
                  <a16:creationId xmlns:a16="http://schemas.microsoft.com/office/drawing/2014/main" id="{15D3EC52-0BC4-6D43-A58C-DB77DDD2A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3" name="Rectangle 187">
              <a:extLst>
                <a:ext uri="{FF2B5EF4-FFF2-40B4-BE49-F238E27FC236}">
                  <a16:creationId xmlns:a16="http://schemas.microsoft.com/office/drawing/2014/main" id="{0B9B836F-0A76-4C4A-A448-1BE1E5BD0B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4" name="Rectangle 188">
              <a:extLst>
                <a:ext uri="{FF2B5EF4-FFF2-40B4-BE49-F238E27FC236}">
                  <a16:creationId xmlns:a16="http://schemas.microsoft.com/office/drawing/2014/main" id="{74C8AA45-7592-C343-BB44-592709E6A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5" name="Rectangle 189">
              <a:extLst>
                <a:ext uri="{FF2B5EF4-FFF2-40B4-BE49-F238E27FC236}">
                  <a16:creationId xmlns:a16="http://schemas.microsoft.com/office/drawing/2014/main" id="{2C237686-F7A7-9B4C-BCEC-A440BF787B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6" name="Rectangle 190">
              <a:extLst>
                <a:ext uri="{FF2B5EF4-FFF2-40B4-BE49-F238E27FC236}">
                  <a16:creationId xmlns:a16="http://schemas.microsoft.com/office/drawing/2014/main" id="{0C95A434-01E0-024A-8671-65C78BF678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7" name="Rectangle 192">
              <a:extLst>
                <a:ext uri="{FF2B5EF4-FFF2-40B4-BE49-F238E27FC236}">
                  <a16:creationId xmlns:a16="http://schemas.microsoft.com/office/drawing/2014/main" id="{522D9C01-77EA-F140-B269-96C4B36EB1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8" name="Rectangle 193">
              <a:extLst>
                <a:ext uri="{FF2B5EF4-FFF2-40B4-BE49-F238E27FC236}">
                  <a16:creationId xmlns:a16="http://schemas.microsoft.com/office/drawing/2014/main" id="{971C8288-586A-CB46-94BA-67FA6F06F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79" name="Rectangle 194">
              <a:extLst>
                <a:ext uri="{FF2B5EF4-FFF2-40B4-BE49-F238E27FC236}">
                  <a16:creationId xmlns:a16="http://schemas.microsoft.com/office/drawing/2014/main" id="{4BD9AC79-7544-A24A-9481-91FEC834BC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0" name="Rectangle 195">
              <a:extLst>
                <a:ext uri="{FF2B5EF4-FFF2-40B4-BE49-F238E27FC236}">
                  <a16:creationId xmlns:a16="http://schemas.microsoft.com/office/drawing/2014/main" id="{C0070276-146F-3744-84EE-66951CA0B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1" name="Rectangle 196">
              <a:extLst>
                <a:ext uri="{FF2B5EF4-FFF2-40B4-BE49-F238E27FC236}">
                  <a16:creationId xmlns:a16="http://schemas.microsoft.com/office/drawing/2014/main" id="{DCDC8CC6-CD9F-464A-AE09-17005868C0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2" name="Rectangle 197">
              <a:extLst>
                <a:ext uri="{FF2B5EF4-FFF2-40B4-BE49-F238E27FC236}">
                  <a16:creationId xmlns:a16="http://schemas.microsoft.com/office/drawing/2014/main" id="{0C58A48D-979B-7743-8766-E2DD29BBD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3" name="Rectangle 198">
              <a:extLst>
                <a:ext uri="{FF2B5EF4-FFF2-40B4-BE49-F238E27FC236}">
                  <a16:creationId xmlns:a16="http://schemas.microsoft.com/office/drawing/2014/main" id="{5D586CC6-7FE7-2544-915A-E19DF71805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4" name="Rectangle 199">
              <a:extLst>
                <a:ext uri="{FF2B5EF4-FFF2-40B4-BE49-F238E27FC236}">
                  <a16:creationId xmlns:a16="http://schemas.microsoft.com/office/drawing/2014/main" id="{AA342600-6727-384F-8EE1-E9F38FBEC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5" name="Rectangle 200">
              <a:extLst>
                <a:ext uri="{FF2B5EF4-FFF2-40B4-BE49-F238E27FC236}">
                  <a16:creationId xmlns:a16="http://schemas.microsoft.com/office/drawing/2014/main" id="{C824F31D-EF3F-764D-B1BB-D884614BA7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6" name="Rectangle 203">
              <a:extLst>
                <a:ext uri="{FF2B5EF4-FFF2-40B4-BE49-F238E27FC236}">
                  <a16:creationId xmlns:a16="http://schemas.microsoft.com/office/drawing/2014/main" id="{D7D62C80-2682-AA4F-9789-78E320459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7" name="Rectangle 204">
              <a:extLst>
                <a:ext uri="{FF2B5EF4-FFF2-40B4-BE49-F238E27FC236}">
                  <a16:creationId xmlns:a16="http://schemas.microsoft.com/office/drawing/2014/main" id="{29058B07-880E-D94F-AB9E-276B495625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8" name="Rectangle 205">
              <a:extLst>
                <a:ext uri="{FF2B5EF4-FFF2-40B4-BE49-F238E27FC236}">
                  <a16:creationId xmlns:a16="http://schemas.microsoft.com/office/drawing/2014/main" id="{619CF8D1-4474-7D41-A429-87CFA2AEC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89" name="Rectangle 206">
              <a:extLst>
                <a:ext uri="{FF2B5EF4-FFF2-40B4-BE49-F238E27FC236}">
                  <a16:creationId xmlns:a16="http://schemas.microsoft.com/office/drawing/2014/main" id="{43A538BA-5209-454F-BDFD-F7B561D61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0" name="Rectangle 207">
              <a:extLst>
                <a:ext uri="{FF2B5EF4-FFF2-40B4-BE49-F238E27FC236}">
                  <a16:creationId xmlns:a16="http://schemas.microsoft.com/office/drawing/2014/main" id="{A3C76D5E-A5C1-804C-84C9-FDD7A00F6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1" name="Rectangle 208">
              <a:extLst>
                <a:ext uri="{FF2B5EF4-FFF2-40B4-BE49-F238E27FC236}">
                  <a16:creationId xmlns:a16="http://schemas.microsoft.com/office/drawing/2014/main" id="{41EB5B25-AD3D-F74B-AFDD-7994F17FA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2" name="Rectangle 210">
              <a:extLst>
                <a:ext uri="{FF2B5EF4-FFF2-40B4-BE49-F238E27FC236}">
                  <a16:creationId xmlns:a16="http://schemas.microsoft.com/office/drawing/2014/main" id="{6F4A7B79-77CC-EF40-BE68-617BC0EB4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3" name="Rectangle 211">
              <a:extLst>
                <a:ext uri="{FF2B5EF4-FFF2-40B4-BE49-F238E27FC236}">
                  <a16:creationId xmlns:a16="http://schemas.microsoft.com/office/drawing/2014/main" id="{57E83672-FEAB-0E4B-B2A4-70C343115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4" name="Rectangle 212">
              <a:extLst>
                <a:ext uri="{FF2B5EF4-FFF2-40B4-BE49-F238E27FC236}">
                  <a16:creationId xmlns:a16="http://schemas.microsoft.com/office/drawing/2014/main" id="{7B7CFA1E-8538-314A-A233-DF100AF19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5" name="Rectangle 213">
              <a:extLst>
                <a:ext uri="{FF2B5EF4-FFF2-40B4-BE49-F238E27FC236}">
                  <a16:creationId xmlns:a16="http://schemas.microsoft.com/office/drawing/2014/main" id="{49257ECE-2591-C64C-89FB-058116F8F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6" name="Rectangle 214">
              <a:extLst>
                <a:ext uri="{FF2B5EF4-FFF2-40B4-BE49-F238E27FC236}">
                  <a16:creationId xmlns:a16="http://schemas.microsoft.com/office/drawing/2014/main" id="{8F96A17F-544B-844D-A127-7D4A0E068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7" name="Rectangle 215">
              <a:extLst>
                <a:ext uri="{FF2B5EF4-FFF2-40B4-BE49-F238E27FC236}">
                  <a16:creationId xmlns:a16="http://schemas.microsoft.com/office/drawing/2014/main" id="{F4C55EDB-C0FC-C840-95B7-AFC1D6BB4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8" name="Rectangle 216">
              <a:extLst>
                <a:ext uri="{FF2B5EF4-FFF2-40B4-BE49-F238E27FC236}">
                  <a16:creationId xmlns:a16="http://schemas.microsoft.com/office/drawing/2014/main" id="{B036ACF2-AD6D-8041-9F7D-0C44039C3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699" name="Rectangle 219">
              <a:extLst>
                <a:ext uri="{FF2B5EF4-FFF2-40B4-BE49-F238E27FC236}">
                  <a16:creationId xmlns:a16="http://schemas.microsoft.com/office/drawing/2014/main" id="{1A7EBF3A-4D2C-A442-BF54-68E0A765D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0" name="Rectangle 220">
              <a:extLst>
                <a:ext uri="{FF2B5EF4-FFF2-40B4-BE49-F238E27FC236}">
                  <a16:creationId xmlns:a16="http://schemas.microsoft.com/office/drawing/2014/main" id="{85D84960-832B-F24F-A56A-5E1713E1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1" name="Rectangle 221">
              <a:extLst>
                <a:ext uri="{FF2B5EF4-FFF2-40B4-BE49-F238E27FC236}">
                  <a16:creationId xmlns:a16="http://schemas.microsoft.com/office/drawing/2014/main" id="{F91743DB-1135-6142-AA6F-E7FFADBE2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2" name="Rectangle 222">
              <a:extLst>
                <a:ext uri="{FF2B5EF4-FFF2-40B4-BE49-F238E27FC236}">
                  <a16:creationId xmlns:a16="http://schemas.microsoft.com/office/drawing/2014/main" id="{777BCEAC-D5F2-9145-BD17-511C26AC4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3" name="Rectangle 223">
              <a:extLst>
                <a:ext uri="{FF2B5EF4-FFF2-40B4-BE49-F238E27FC236}">
                  <a16:creationId xmlns:a16="http://schemas.microsoft.com/office/drawing/2014/main" id="{B920F919-9209-A54E-99D7-925695F3E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4" name="Rectangle 224">
              <a:extLst>
                <a:ext uri="{FF2B5EF4-FFF2-40B4-BE49-F238E27FC236}">
                  <a16:creationId xmlns:a16="http://schemas.microsoft.com/office/drawing/2014/main" id="{E1E8131E-B24E-9846-AA2C-41B444E94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5" name="Rectangle 225">
              <a:extLst>
                <a:ext uri="{FF2B5EF4-FFF2-40B4-BE49-F238E27FC236}">
                  <a16:creationId xmlns:a16="http://schemas.microsoft.com/office/drawing/2014/main" id="{22DE95A6-0828-1E43-A380-F94F58FA5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6" name="Rectangle 226">
              <a:extLst>
                <a:ext uri="{FF2B5EF4-FFF2-40B4-BE49-F238E27FC236}">
                  <a16:creationId xmlns:a16="http://schemas.microsoft.com/office/drawing/2014/main" id="{A0ECDB6C-164D-8947-ADD4-6460D8E1D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7" name="Rectangle 227">
              <a:extLst>
                <a:ext uri="{FF2B5EF4-FFF2-40B4-BE49-F238E27FC236}">
                  <a16:creationId xmlns:a16="http://schemas.microsoft.com/office/drawing/2014/main" id="{F071E3A6-F3E8-024B-BD72-97510890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8" name="Rectangle 229">
              <a:extLst>
                <a:ext uri="{FF2B5EF4-FFF2-40B4-BE49-F238E27FC236}">
                  <a16:creationId xmlns:a16="http://schemas.microsoft.com/office/drawing/2014/main" id="{E38603B8-C891-4F4E-AFB2-08B5CCA14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09" name="Rectangle 230">
              <a:extLst>
                <a:ext uri="{FF2B5EF4-FFF2-40B4-BE49-F238E27FC236}">
                  <a16:creationId xmlns:a16="http://schemas.microsoft.com/office/drawing/2014/main" id="{0A6078C6-A9DA-3A45-B143-BAC5EFCC8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0" name="Rectangle 231">
              <a:extLst>
                <a:ext uri="{FF2B5EF4-FFF2-40B4-BE49-F238E27FC236}">
                  <a16:creationId xmlns:a16="http://schemas.microsoft.com/office/drawing/2014/main" id="{BB8A0658-AB35-414A-9FCC-C9FE8C903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1" name="Rectangle 232">
              <a:extLst>
                <a:ext uri="{FF2B5EF4-FFF2-40B4-BE49-F238E27FC236}">
                  <a16:creationId xmlns:a16="http://schemas.microsoft.com/office/drawing/2014/main" id="{7FAAB42F-38EF-454C-8060-3A156214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2" name="Rectangle 233">
              <a:extLst>
                <a:ext uri="{FF2B5EF4-FFF2-40B4-BE49-F238E27FC236}">
                  <a16:creationId xmlns:a16="http://schemas.microsoft.com/office/drawing/2014/main" id="{9F0F3785-180F-1047-B65A-3FA6CF90B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3" name="Rectangle 234">
              <a:extLst>
                <a:ext uri="{FF2B5EF4-FFF2-40B4-BE49-F238E27FC236}">
                  <a16:creationId xmlns:a16="http://schemas.microsoft.com/office/drawing/2014/main" id="{860DBB6F-759D-4648-850D-4009AE943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4" name="Rectangle 235">
              <a:extLst>
                <a:ext uri="{FF2B5EF4-FFF2-40B4-BE49-F238E27FC236}">
                  <a16:creationId xmlns:a16="http://schemas.microsoft.com/office/drawing/2014/main" id="{2C38C12C-4451-4D40-8549-3CDAB1CBF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5" name="Rectangle 236">
              <a:extLst>
                <a:ext uri="{FF2B5EF4-FFF2-40B4-BE49-F238E27FC236}">
                  <a16:creationId xmlns:a16="http://schemas.microsoft.com/office/drawing/2014/main" id="{B498DBA8-304A-9645-BEE2-EAA147955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6" name="Rectangle 237">
              <a:extLst>
                <a:ext uri="{FF2B5EF4-FFF2-40B4-BE49-F238E27FC236}">
                  <a16:creationId xmlns:a16="http://schemas.microsoft.com/office/drawing/2014/main" id="{E5A05150-BFCA-1448-9669-7C057948C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7" name="Rectangle 238">
              <a:extLst>
                <a:ext uri="{FF2B5EF4-FFF2-40B4-BE49-F238E27FC236}">
                  <a16:creationId xmlns:a16="http://schemas.microsoft.com/office/drawing/2014/main" id="{7BDFBF5B-A9E4-F849-A396-5621A2F69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8" name="Rectangle 240">
              <a:extLst>
                <a:ext uri="{FF2B5EF4-FFF2-40B4-BE49-F238E27FC236}">
                  <a16:creationId xmlns:a16="http://schemas.microsoft.com/office/drawing/2014/main" id="{F4F0B8CB-54E1-1844-9CFB-5DC507132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19" name="Rectangle 241">
              <a:extLst>
                <a:ext uri="{FF2B5EF4-FFF2-40B4-BE49-F238E27FC236}">
                  <a16:creationId xmlns:a16="http://schemas.microsoft.com/office/drawing/2014/main" id="{1A7D9480-F773-6F4A-8536-ED688FDBD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0" name="Rectangle 242">
              <a:extLst>
                <a:ext uri="{FF2B5EF4-FFF2-40B4-BE49-F238E27FC236}">
                  <a16:creationId xmlns:a16="http://schemas.microsoft.com/office/drawing/2014/main" id="{8744D420-55B0-374B-B44E-2520B4059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1" name="Rectangle 243">
              <a:extLst>
                <a:ext uri="{FF2B5EF4-FFF2-40B4-BE49-F238E27FC236}">
                  <a16:creationId xmlns:a16="http://schemas.microsoft.com/office/drawing/2014/main" id="{C694A964-322D-2A4F-B6B5-B6DE7B710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2" name="Rectangle 244">
              <a:extLst>
                <a:ext uri="{FF2B5EF4-FFF2-40B4-BE49-F238E27FC236}">
                  <a16:creationId xmlns:a16="http://schemas.microsoft.com/office/drawing/2014/main" id="{4F997EE3-7612-E84F-B7A4-3C44FBBB7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3" name="Rectangle 247">
              <a:extLst>
                <a:ext uri="{FF2B5EF4-FFF2-40B4-BE49-F238E27FC236}">
                  <a16:creationId xmlns:a16="http://schemas.microsoft.com/office/drawing/2014/main" id="{F839032A-159C-A449-974C-8176B7C55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4" name="Rectangle 248">
              <a:extLst>
                <a:ext uri="{FF2B5EF4-FFF2-40B4-BE49-F238E27FC236}">
                  <a16:creationId xmlns:a16="http://schemas.microsoft.com/office/drawing/2014/main" id="{70672979-CEAE-514C-9002-BD0E5B02E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5" name="Rectangle 249">
              <a:extLst>
                <a:ext uri="{FF2B5EF4-FFF2-40B4-BE49-F238E27FC236}">
                  <a16:creationId xmlns:a16="http://schemas.microsoft.com/office/drawing/2014/main" id="{A8233CE7-5FEE-454E-9674-3DF1B6191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6" name="Rectangle 250">
              <a:extLst>
                <a:ext uri="{FF2B5EF4-FFF2-40B4-BE49-F238E27FC236}">
                  <a16:creationId xmlns:a16="http://schemas.microsoft.com/office/drawing/2014/main" id="{4887404D-170C-A249-9952-D8061D319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7" name="Rectangle 254">
              <a:extLst>
                <a:ext uri="{FF2B5EF4-FFF2-40B4-BE49-F238E27FC236}">
                  <a16:creationId xmlns:a16="http://schemas.microsoft.com/office/drawing/2014/main" id="{9FA9A705-5547-134A-8DEC-72759C9734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8" name="Rectangle 255">
              <a:extLst>
                <a:ext uri="{FF2B5EF4-FFF2-40B4-BE49-F238E27FC236}">
                  <a16:creationId xmlns:a16="http://schemas.microsoft.com/office/drawing/2014/main" id="{86A3FA75-8463-FC48-BB8C-95689AF980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29" name="Rectangle 256">
              <a:extLst>
                <a:ext uri="{FF2B5EF4-FFF2-40B4-BE49-F238E27FC236}">
                  <a16:creationId xmlns:a16="http://schemas.microsoft.com/office/drawing/2014/main" id="{94FB79D3-9A4E-E948-8F47-2947077CC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0" name="Rectangle 258">
              <a:extLst>
                <a:ext uri="{FF2B5EF4-FFF2-40B4-BE49-F238E27FC236}">
                  <a16:creationId xmlns:a16="http://schemas.microsoft.com/office/drawing/2014/main" id="{28745939-77E5-524F-A103-E7A466BA5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1" name="Rectangle 259">
              <a:extLst>
                <a:ext uri="{FF2B5EF4-FFF2-40B4-BE49-F238E27FC236}">
                  <a16:creationId xmlns:a16="http://schemas.microsoft.com/office/drawing/2014/main" id="{545179AA-0BE8-0040-A650-0C198CFB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2" name="Rectangle 260">
              <a:extLst>
                <a:ext uri="{FF2B5EF4-FFF2-40B4-BE49-F238E27FC236}">
                  <a16:creationId xmlns:a16="http://schemas.microsoft.com/office/drawing/2014/main" id="{E1DCB901-944E-1441-8481-8A2AB0631C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3" name="Rectangle 261">
              <a:extLst>
                <a:ext uri="{FF2B5EF4-FFF2-40B4-BE49-F238E27FC236}">
                  <a16:creationId xmlns:a16="http://schemas.microsoft.com/office/drawing/2014/main" id="{32BB4C21-2A32-2640-B657-DF14AE93F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4" name="Rectangle 262">
              <a:extLst>
                <a:ext uri="{FF2B5EF4-FFF2-40B4-BE49-F238E27FC236}">
                  <a16:creationId xmlns:a16="http://schemas.microsoft.com/office/drawing/2014/main" id="{4A5D35D8-6FE4-0447-B075-89B8B9929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5" name="Rectangle 263">
              <a:extLst>
                <a:ext uri="{FF2B5EF4-FFF2-40B4-BE49-F238E27FC236}">
                  <a16:creationId xmlns:a16="http://schemas.microsoft.com/office/drawing/2014/main" id="{999315B0-BF79-0841-9973-B400BEB30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6" name="Rectangle 265">
              <a:extLst>
                <a:ext uri="{FF2B5EF4-FFF2-40B4-BE49-F238E27FC236}">
                  <a16:creationId xmlns:a16="http://schemas.microsoft.com/office/drawing/2014/main" id="{74B6AADA-1B94-6C4C-895F-3A7650416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7" name="Rectangle 266">
              <a:extLst>
                <a:ext uri="{FF2B5EF4-FFF2-40B4-BE49-F238E27FC236}">
                  <a16:creationId xmlns:a16="http://schemas.microsoft.com/office/drawing/2014/main" id="{BBCEC4F0-F140-894F-8930-5720CC75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8" name="Rectangle 267">
              <a:extLst>
                <a:ext uri="{FF2B5EF4-FFF2-40B4-BE49-F238E27FC236}">
                  <a16:creationId xmlns:a16="http://schemas.microsoft.com/office/drawing/2014/main" id="{C05F7CC2-0F74-2045-99D5-038544B55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39" name="Rectangle 269">
              <a:extLst>
                <a:ext uri="{FF2B5EF4-FFF2-40B4-BE49-F238E27FC236}">
                  <a16:creationId xmlns:a16="http://schemas.microsoft.com/office/drawing/2014/main" id="{50ED7AAB-22B9-E84F-84A2-8E2B2659A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0" name="Rectangle 270">
              <a:extLst>
                <a:ext uri="{FF2B5EF4-FFF2-40B4-BE49-F238E27FC236}">
                  <a16:creationId xmlns:a16="http://schemas.microsoft.com/office/drawing/2014/main" id="{5CB77ED9-B612-0047-B1A2-DFC158D3A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1" name="Rectangle 271">
              <a:extLst>
                <a:ext uri="{FF2B5EF4-FFF2-40B4-BE49-F238E27FC236}">
                  <a16:creationId xmlns:a16="http://schemas.microsoft.com/office/drawing/2014/main" id="{4D64A64F-2B53-1C4F-92F2-ED3CF4911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2" name="Rectangle 272">
              <a:extLst>
                <a:ext uri="{FF2B5EF4-FFF2-40B4-BE49-F238E27FC236}">
                  <a16:creationId xmlns:a16="http://schemas.microsoft.com/office/drawing/2014/main" id="{2B9DD6F2-9DD5-0047-AD6D-324F29734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3" name="Rectangle 273">
              <a:extLst>
                <a:ext uri="{FF2B5EF4-FFF2-40B4-BE49-F238E27FC236}">
                  <a16:creationId xmlns:a16="http://schemas.microsoft.com/office/drawing/2014/main" id="{3BE74249-4D2B-EA4B-8E37-69BD5D46F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4" name="Rectangle 274">
              <a:extLst>
                <a:ext uri="{FF2B5EF4-FFF2-40B4-BE49-F238E27FC236}">
                  <a16:creationId xmlns:a16="http://schemas.microsoft.com/office/drawing/2014/main" id="{C4F8600F-0D2C-A348-9543-7325ED34C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5" name="Rectangle 275">
              <a:extLst>
                <a:ext uri="{FF2B5EF4-FFF2-40B4-BE49-F238E27FC236}">
                  <a16:creationId xmlns:a16="http://schemas.microsoft.com/office/drawing/2014/main" id="{ED30AD4D-9B0A-2942-98CD-7678A17E7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6" name="Rectangle 276">
              <a:extLst>
                <a:ext uri="{FF2B5EF4-FFF2-40B4-BE49-F238E27FC236}">
                  <a16:creationId xmlns:a16="http://schemas.microsoft.com/office/drawing/2014/main" id="{7780F021-129A-644C-B7B8-4AF8ECE26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7" name="Rectangle 279">
              <a:extLst>
                <a:ext uri="{FF2B5EF4-FFF2-40B4-BE49-F238E27FC236}">
                  <a16:creationId xmlns:a16="http://schemas.microsoft.com/office/drawing/2014/main" id="{4D95480A-6722-1E4C-A342-EB50DB09FD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8" name="Rectangle 280">
              <a:extLst>
                <a:ext uri="{FF2B5EF4-FFF2-40B4-BE49-F238E27FC236}">
                  <a16:creationId xmlns:a16="http://schemas.microsoft.com/office/drawing/2014/main" id="{29C0DF33-AD99-9F44-89B4-ADFB027C1E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49" name="Rectangle 281">
              <a:extLst>
                <a:ext uri="{FF2B5EF4-FFF2-40B4-BE49-F238E27FC236}">
                  <a16:creationId xmlns:a16="http://schemas.microsoft.com/office/drawing/2014/main" id="{64F030EB-7C94-934F-AEEE-D801F5CF4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0" name="Rectangle 282">
              <a:extLst>
                <a:ext uri="{FF2B5EF4-FFF2-40B4-BE49-F238E27FC236}">
                  <a16:creationId xmlns:a16="http://schemas.microsoft.com/office/drawing/2014/main" id="{C622FE2B-F686-2A47-8547-B5C5CAE586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1" name="Rectangle 283">
              <a:extLst>
                <a:ext uri="{FF2B5EF4-FFF2-40B4-BE49-F238E27FC236}">
                  <a16:creationId xmlns:a16="http://schemas.microsoft.com/office/drawing/2014/main" id="{9034F78E-DB89-9943-88AD-C7FD5E4144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2" name="Rectangle 284">
              <a:extLst>
                <a:ext uri="{FF2B5EF4-FFF2-40B4-BE49-F238E27FC236}">
                  <a16:creationId xmlns:a16="http://schemas.microsoft.com/office/drawing/2014/main" id="{A685E29D-3D7C-484B-AE13-3A7EE3D1E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3" name="Rectangle 286">
              <a:extLst>
                <a:ext uri="{FF2B5EF4-FFF2-40B4-BE49-F238E27FC236}">
                  <a16:creationId xmlns:a16="http://schemas.microsoft.com/office/drawing/2014/main" id="{B2E09B6D-1057-844C-AA76-6CA3650C1A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4" name="Rectangle 287">
              <a:extLst>
                <a:ext uri="{FF2B5EF4-FFF2-40B4-BE49-F238E27FC236}">
                  <a16:creationId xmlns:a16="http://schemas.microsoft.com/office/drawing/2014/main" id="{62D2708A-0379-DC4B-8532-86F07B6D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5" name="Rectangle 288">
              <a:extLst>
                <a:ext uri="{FF2B5EF4-FFF2-40B4-BE49-F238E27FC236}">
                  <a16:creationId xmlns:a16="http://schemas.microsoft.com/office/drawing/2014/main" id="{42EAC72E-F80F-104B-B8FE-BC4C3AE385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6" name="Rectangle 289">
              <a:extLst>
                <a:ext uri="{FF2B5EF4-FFF2-40B4-BE49-F238E27FC236}">
                  <a16:creationId xmlns:a16="http://schemas.microsoft.com/office/drawing/2014/main" id="{1201A5FD-0842-6442-931D-1A895465C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7" name="Rectangle 291">
              <a:extLst>
                <a:ext uri="{FF2B5EF4-FFF2-40B4-BE49-F238E27FC236}">
                  <a16:creationId xmlns:a16="http://schemas.microsoft.com/office/drawing/2014/main" id="{305C8922-6CFE-DA47-97F2-D6D9BAE7C4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8" name="Rectangle 292">
              <a:extLst>
                <a:ext uri="{FF2B5EF4-FFF2-40B4-BE49-F238E27FC236}">
                  <a16:creationId xmlns:a16="http://schemas.microsoft.com/office/drawing/2014/main" id="{7CD9373D-0A0F-6441-9F5E-97169CC32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59" name="Rectangle 293">
              <a:extLst>
                <a:ext uri="{FF2B5EF4-FFF2-40B4-BE49-F238E27FC236}">
                  <a16:creationId xmlns:a16="http://schemas.microsoft.com/office/drawing/2014/main" id="{B85B1ECA-ED50-D841-B9DD-DA790E3B08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0" name="Rectangle 295">
              <a:extLst>
                <a:ext uri="{FF2B5EF4-FFF2-40B4-BE49-F238E27FC236}">
                  <a16:creationId xmlns:a16="http://schemas.microsoft.com/office/drawing/2014/main" id="{E010D91C-A6CC-2B42-986D-1336FA4C44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1" name="Rectangle 296">
              <a:extLst>
                <a:ext uri="{FF2B5EF4-FFF2-40B4-BE49-F238E27FC236}">
                  <a16:creationId xmlns:a16="http://schemas.microsoft.com/office/drawing/2014/main" id="{0C0CF0D9-21E8-FC43-A55F-35EC576AE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2" name="Rectangle 297">
              <a:extLst>
                <a:ext uri="{FF2B5EF4-FFF2-40B4-BE49-F238E27FC236}">
                  <a16:creationId xmlns:a16="http://schemas.microsoft.com/office/drawing/2014/main" id="{1958B5E2-CD06-104C-921F-8F78CE6BAB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3" name="Rectangle 298">
              <a:extLst>
                <a:ext uri="{FF2B5EF4-FFF2-40B4-BE49-F238E27FC236}">
                  <a16:creationId xmlns:a16="http://schemas.microsoft.com/office/drawing/2014/main" id="{A92CE4FE-0AEE-CC4F-B4A2-495F37895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4" name="Rectangle 299">
              <a:extLst>
                <a:ext uri="{FF2B5EF4-FFF2-40B4-BE49-F238E27FC236}">
                  <a16:creationId xmlns:a16="http://schemas.microsoft.com/office/drawing/2014/main" id="{C13644CC-4AF1-0B4A-ADAF-BD85BDAD19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5" name="Rectangle 300">
              <a:extLst>
                <a:ext uri="{FF2B5EF4-FFF2-40B4-BE49-F238E27FC236}">
                  <a16:creationId xmlns:a16="http://schemas.microsoft.com/office/drawing/2014/main" id="{0CA389CB-1DE5-B049-A46C-B37565ED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6" name="Rectangle 302">
              <a:extLst>
                <a:ext uri="{FF2B5EF4-FFF2-40B4-BE49-F238E27FC236}">
                  <a16:creationId xmlns:a16="http://schemas.microsoft.com/office/drawing/2014/main" id="{3D277E1F-F2F1-5E4B-BAB5-1B064B02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7" name="Rectangle 304">
              <a:extLst>
                <a:ext uri="{FF2B5EF4-FFF2-40B4-BE49-F238E27FC236}">
                  <a16:creationId xmlns:a16="http://schemas.microsoft.com/office/drawing/2014/main" id="{C898E6D3-A769-EC46-95F4-46F009C694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8" name="Rectangle 305">
              <a:extLst>
                <a:ext uri="{FF2B5EF4-FFF2-40B4-BE49-F238E27FC236}">
                  <a16:creationId xmlns:a16="http://schemas.microsoft.com/office/drawing/2014/main" id="{D58BF3C5-D66A-1840-ABE9-1A3D185A1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69" name="Rectangle 306">
              <a:extLst>
                <a:ext uri="{FF2B5EF4-FFF2-40B4-BE49-F238E27FC236}">
                  <a16:creationId xmlns:a16="http://schemas.microsoft.com/office/drawing/2014/main" id="{EC446226-58B2-E344-AE31-39559419D7B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0" name="Rectangle 308">
              <a:extLst>
                <a:ext uri="{FF2B5EF4-FFF2-40B4-BE49-F238E27FC236}">
                  <a16:creationId xmlns:a16="http://schemas.microsoft.com/office/drawing/2014/main" id="{FE50876A-277F-DE40-B3D5-57B314C13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1" name="Rectangle 309">
              <a:extLst>
                <a:ext uri="{FF2B5EF4-FFF2-40B4-BE49-F238E27FC236}">
                  <a16:creationId xmlns:a16="http://schemas.microsoft.com/office/drawing/2014/main" id="{557DBB68-D0C0-CD41-B2DE-C1FB05914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2" name="Rectangle 310">
              <a:extLst>
                <a:ext uri="{FF2B5EF4-FFF2-40B4-BE49-F238E27FC236}">
                  <a16:creationId xmlns:a16="http://schemas.microsoft.com/office/drawing/2014/main" id="{71F3C0A4-984B-2A41-99EE-001C48398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3" name="Rectangle 311">
              <a:extLst>
                <a:ext uri="{FF2B5EF4-FFF2-40B4-BE49-F238E27FC236}">
                  <a16:creationId xmlns:a16="http://schemas.microsoft.com/office/drawing/2014/main" id="{639910E0-6A17-AA40-B60B-9D75CF9FA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4" name="Rectangle 312">
              <a:extLst>
                <a:ext uri="{FF2B5EF4-FFF2-40B4-BE49-F238E27FC236}">
                  <a16:creationId xmlns:a16="http://schemas.microsoft.com/office/drawing/2014/main" id="{EA046C34-F798-D747-B334-AAA5FF5D1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5" name="Rectangle 313">
              <a:extLst>
                <a:ext uri="{FF2B5EF4-FFF2-40B4-BE49-F238E27FC236}">
                  <a16:creationId xmlns:a16="http://schemas.microsoft.com/office/drawing/2014/main" id="{BA6D4CA7-1047-8243-B361-7622487A1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6" name="Rectangle 314">
              <a:extLst>
                <a:ext uri="{FF2B5EF4-FFF2-40B4-BE49-F238E27FC236}">
                  <a16:creationId xmlns:a16="http://schemas.microsoft.com/office/drawing/2014/main" id="{A58296AF-6696-2E4A-B89F-004066B68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7" name="Rectangle 315">
              <a:extLst>
                <a:ext uri="{FF2B5EF4-FFF2-40B4-BE49-F238E27FC236}">
                  <a16:creationId xmlns:a16="http://schemas.microsoft.com/office/drawing/2014/main" id="{79E17988-6263-424D-A0E7-FE829FA21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8" name="Rectangle 316">
              <a:extLst>
                <a:ext uri="{FF2B5EF4-FFF2-40B4-BE49-F238E27FC236}">
                  <a16:creationId xmlns:a16="http://schemas.microsoft.com/office/drawing/2014/main" id="{8E83F5AF-A5F4-914D-A9CF-96BA3BF77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79" name="Rectangle 317">
              <a:extLst>
                <a:ext uri="{FF2B5EF4-FFF2-40B4-BE49-F238E27FC236}">
                  <a16:creationId xmlns:a16="http://schemas.microsoft.com/office/drawing/2014/main" id="{DA6563B9-5ECA-FC49-B09F-FB297737F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0" name="Rectangle 318">
              <a:extLst>
                <a:ext uri="{FF2B5EF4-FFF2-40B4-BE49-F238E27FC236}">
                  <a16:creationId xmlns:a16="http://schemas.microsoft.com/office/drawing/2014/main" id="{5D413FF5-6CA7-204F-B206-D6A373324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1" name="Rectangle 319">
              <a:extLst>
                <a:ext uri="{FF2B5EF4-FFF2-40B4-BE49-F238E27FC236}">
                  <a16:creationId xmlns:a16="http://schemas.microsoft.com/office/drawing/2014/main" id="{AFDC4649-63BC-F64F-B796-06A1F62FA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2" name="Rectangle 321">
              <a:extLst>
                <a:ext uri="{FF2B5EF4-FFF2-40B4-BE49-F238E27FC236}">
                  <a16:creationId xmlns:a16="http://schemas.microsoft.com/office/drawing/2014/main" id="{45EB9FF7-27CD-6243-B82B-A69BAB00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3" name="Rectangle 323">
              <a:extLst>
                <a:ext uri="{FF2B5EF4-FFF2-40B4-BE49-F238E27FC236}">
                  <a16:creationId xmlns:a16="http://schemas.microsoft.com/office/drawing/2014/main" id="{C0493D87-77F7-E644-B698-F0715371F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4" name="Rectangle 324">
              <a:extLst>
                <a:ext uri="{FF2B5EF4-FFF2-40B4-BE49-F238E27FC236}">
                  <a16:creationId xmlns:a16="http://schemas.microsoft.com/office/drawing/2014/main" id="{A50AF396-2D6F-2D43-BF67-C14EEC539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5" name="Rectangle 325">
              <a:extLst>
                <a:ext uri="{FF2B5EF4-FFF2-40B4-BE49-F238E27FC236}">
                  <a16:creationId xmlns:a16="http://schemas.microsoft.com/office/drawing/2014/main" id="{6776E430-A7F2-AD42-B0FE-790CD1D54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6" name="Rectangle 326">
              <a:extLst>
                <a:ext uri="{FF2B5EF4-FFF2-40B4-BE49-F238E27FC236}">
                  <a16:creationId xmlns:a16="http://schemas.microsoft.com/office/drawing/2014/main" id="{C3686CE6-B825-1942-8383-855EC42DC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7" name="Rectangle 327">
              <a:extLst>
                <a:ext uri="{FF2B5EF4-FFF2-40B4-BE49-F238E27FC236}">
                  <a16:creationId xmlns:a16="http://schemas.microsoft.com/office/drawing/2014/main" id="{541F5FDA-C7A2-C442-AE0D-4332BF63C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8" name="Rectangle 330">
              <a:extLst>
                <a:ext uri="{FF2B5EF4-FFF2-40B4-BE49-F238E27FC236}">
                  <a16:creationId xmlns:a16="http://schemas.microsoft.com/office/drawing/2014/main" id="{B1CF778A-0664-A745-B447-9B803BB49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89" name="Rectangle 331">
              <a:extLst>
                <a:ext uri="{FF2B5EF4-FFF2-40B4-BE49-F238E27FC236}">
                  <a16:creationId xmlns:a16="http://schemas.microsoft.com/office/drawing/2014/main" id="{661D2F8B-F318-844F-9D0F-2691F63E2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0" name="Rectangle 332">
              <a:extLst>
                <a:ext uri="{FF2B5EF4-FFF2-40B4-BE49-F238E27FC236}">
                  <a16:creationId xmlns:a16="http://schemas.microsoft.com/office/drawing/2014/main" id="{17D396B5-ABB4-C146-8736-261C7657D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grpSp>
        <p:nvGrpSpPr>
          <p:cNvPr id="791" name="Group 347">
            <a:extLst>
              <a:ext uri="{FF2B5EF4-FFF2-40B4-BE49-F238E27FC236}">
                <a16:creationId xmlns:a16="http://schemas.microsoft.com/office/drawing/2014/main" id="{1B530FBF-3E0D-4045-84A0-A6ED77AA2433}"/>
              </a:ext>
            </a:extLst>
          </p:cNvPr>
          <p:cNvGrpSpPr/>
          <p:nvPr/>
        </p:nvGrpSpPr>
        <p:grpSpPr>
          <a:xfrm>
            <a:off x="2810409" y="3763037"/>
            <a:ext cx="2892029" cy="567451"/>
            <a:chOff x="4976592" y="4471950"/>
            <a:chExt cx="3856037" cy="932958"/>
          </a:xfrm>
        </p:grpSpPr>
        <p:sp>
          <p:nvSpPr>
            <p:cNvPr id="792" name="Rectangle 8">
              <a:extLst>
                <a:ext uri="{FF2B5EF4-FFF2-40B4-BE49-F238E27FC236}">
                  <a16:creationId xmlns:a16="http://schemas.microsoft.com/office/drawing/2014/main" id="{768A0A75-618E-0040-BAE4-CB946B8FC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3" name="Rectangle 9">
              <a:extLst>
                <a:ext uri="{FF2B5EF4-FFF2-40B4-BE49-F238E27FC236}">
                  <a16:creationId xmlns:a16="http://schemas.microsoft.com/office/drawing/2014/main" id="{E0C0B635-D677-8C47-A0ED-50E9365B5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4" name="Rectangle 10">
              <a:extLst>
                <a:ext uri="{FF2B5EF4-FFF2-40B4-BE49-F238E27FC236}">
                  <a16:creationId xmlns:a16="http://schemas.microsoft.com/office/drawing/2014/main" id="{204531CC-CE29-CF4E-AEE3-A62F8F57E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5" name="Rectangle 11">
              <a:extLst>
                <a:ext uri="{FF2B5EF4-FFF2-40B4-BE49-F238E27FC236}">
                  <a16:creationId xmlns:a16="http://schemas.microsoft.com/office/drawing/2014/main" id="{2D5A75DD-10C8-FF4E-AD03-18C79E455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6" name="Rectangle 12">
              <a:extLst>
                <a:ext uri="{FF2B5EF4-FFF2-40B4-BE49-F238E27FC236}">
                  <a16:creationId xmlns:a16="http://schemas.microsoft.com/office/drawing/2014/main" id="{FAC01172-5B6B-C24F-9411-BB5900DF2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7" name="Rectangle 13">
              <a:extLst>
                <a:ext uri="{FF2B5EF4-FFF2-40B4-BE49-F238E27FC236}">
                  <a16:creationId xmlns:a16="http://schemas.microsoft.com/office/drawing/2014/main" id="{1525C3B1-F53B-DD41-A9E8-1944A787B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8" name="Rectangle 14">
              <a:extLst>
                <a:ext uri="{FF2B5EF4-FFF2-40B4-BE49-F238E27FC236}">
                  <a16:creationId xmlns:a16="http://schemas.microsoft.com/office/drawing/2014/main" id="{8DAB41DF-853E-FC48-8764-98DE5C7D5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799" name="Rectangle 16">
              <a:extLst>
                <a:ext uri="{FF2B5EF4-FFF2-40B4-BE49-F238E27FC236}">
                  <a16:creationId xmlns:a16="http://schemas.microsoft.com/office/drawing/2014/main" id="{BF250452-19B6-AD4A-A6FA-FD39A45DC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59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0" name="Rectangle 19">
              <a:extLst>
                <a:ext uri="{FF2B5EF4-FFF2-40B4-BE49-F238E27FC236}">
                  <a16:creationId xmlns:a16="http://schemas.microsoft.com/office/drawing/2014/main" id="{8F5CAF6E-7653-E642-9CEF-860C2AE85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1" name="Rectangle 20">
              <a:extLst>
                <a:ext uri="{FF2B5EF4-FFF2-40B4-BE49-F238E27FC236}">
                  <a16:creationId xmlns:a16="http://schemas.microsoft.com/office/drawing/2014/main" id="{A4EA2FB3-B636-0745-8BCC-BA9A4114A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2" name="Rectangle 21">
              <a:extLst>
                <a:ext uri="{FF2B5EF4-FFF2-40B4-BE49-F238E27FC236}">
                  <a16:creationId xmlns:a16="http://schemas.microsoft.com/office/drawing/2014/main" id="{A4D82782-2407-364A-AAB1-DE7E6AE39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3" name="Rectangle 22">
              <a:extLst>
                <a:ext uri="{FF2B5EF4-FFF2-40B4-BE49-F238E27FC236}">
                  <a16:creationId xmlns:a16="http://schemas.microsoft.com/office/drawing/2014/main" id="{F107B965-C95C-AA40-A0A0-F57944A56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4" name="Rectangle 23">
              <a:extLst>
                <a:ext uri="{FF2B5EF4-FFF2-40B4-BE49-F238E27FC236}">
                  <a16:creationId xmlns:a16="http://schemas.microsoft.com/office/drawing/2014/main" id="{708202D7-565A-DF47-BE42-8B68AE45D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5" name="Rectangle 26">
              <a:extLst>
                <a:ext uri="{FF2B5EF4-FFF2-40B4-BE49-F238E27FC236}">
                  <a16:creationId xmlns:a16="http://schemas.microsoft.com/office/drawing/2014/main" id="{82FC9331-2E53-CF4C-830B-52CCD753D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6" name="Rectangle 27">
              <a:extLst>
                <a:ext uri="{FF2B5EF4-FFF2-40B4-BE49-F238E27FC236}">
                  <a16:creationId xmlns:a16="http://schemas.microsoft.com/office/drawing/2014/main" id="{D1104573-B117-344D-839C-6301CE358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7" name="Rectangle 28">
              <a:extLst>
                <a:ext uri="{FF2B5EF4-FFF2-40B4-BE49-F238E27FC236}">
                  <a16:creationId xmlns:a16="http://schemas.microsoft.com/office/drawing/2014/main" id="{25D7DB4E-F262-9444-8003-A1B593A5E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62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8" name="Rectangle 30">
              <a:extLst>
                <a:ext uri="{FF2B5EF4-FFF2-40B4-BE49-F238E27FC236}">
                  <a16:creationId xmlns:a16="http://schemas.microsoft.com/office/drawing/2014/main" id="{DDC83279-1009-6C4E-B405-0A95B24C8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09" name="Rectangle 32">
              <a:extLst>
                <a:ext uri="{FF2B5EF4-FFF2-40B4-BE49-F238E27FC236}">
                  <a16:creationId xmlns:a16="http://schemas.microsoft.com/office/drawing/2014/main" id="{5153AED0-D066-7F4B-AF0B-0213BA2F2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0" name="Rectangle 33">
              <a:extLst>
                <a:ext uri="{FF2B5EF4-FFF2-40B4-BE49-F238E27FC236}">
                  <a16:creationId xmlns:a16="http://schemas.microsoft.com/office/drawing/2014/main" id="{F8F58AB0-2EAF-7342-95A0-AE2EEE388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1" name="Rectangle 34">
              <a:extLst>
                <a:ext uri="{FF2B5EF4-FFF2-40B4-BE49-F238E27FC236}">
                  <a16:creationId xmlns:a16="http://schemas.microsoft.com/office/drawing/2014/main" id="{1ED4AAFC-32AA-CE48-8911-004E51B27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2" name="Rectangle 35">
              <a:extLst>
                <a:ext uri="{FF2B5EF4-FFF2-40B4-BE49-F238E27FC236}">
                  <a16:creationId xmlns:a16="http://schemas.microsoft.com/office/drawing/2014/main" id="{F10EC26F-7E90-A540-B256-746E52332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3" name="Rectangle 36">
              <a:extLst>
                <a:ext uri="{FF2B5EF4-FFF2-40B4-BE49-F238E27FC236}">
                  <a16:creationId xmlns:a16="http://schemas.microsoft.com/office/drawing/2014/main" id="{AF0CECB6-ABC7-D144-BF5D-6FDFB91A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4" name="Rectangle 38">
              <a:extLst>
                <a:ext uri="{FF2B5EF4-FFF2-40B4-BE49-F238E27FC236}">
                  <a16:creationId xmlns:a16="http://schemas.microsoft.com/office/drawing/2014/main" id="{1305A961-A81C-A747-9367-015D6387D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520209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5" name="Rectangle 39">
              <a:extLst>
                <a:ext uri="{FF2B5EF4-FFF2-40B4-BE49-F238E27FC236}">
                  <a16:creationId xmlns:a16="http://schemas.microsoft.com/office/drawing/2014/main" id="{8794F563-CE14-F24F-BADB-7EC4C581A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31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6" name="Rectangle 41">
              <a:extLst>
                <a:ext uri="{FF2B5EF4-FFF2-40B4-BE49-F238E27FC236}">
                  <a16:creationId xmlns:a16="http://schemas.microsoft.com/office/drawing/2014/main" id="{AD59C410-1549-8548-9880-044E82E77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7" name="Rectangle 42">
              <a:extLst>
                <a:ext uri="{FF2B5EF4-FFF2-40B4-BE49-F238E27FC236}">
                  <a16:creationId xmlns:a16="http://schemas.microsoft.com/office/drawing/2014/main" id="{B821D46B-0B15-1C47-9296-E9E07EAE9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8" name="Rectangle 43">
              <a:extLst>
                <a:ext uri="{FF2B5EF4-FFF2-40B4-BE49-F238E27FC236}">
                  <a16:creationId xmlns:a16="http://schemas.microsoft.com/office/drawing/2014/main" id="{E4A08A29-4F6A-8F45-AF02-7D507D31B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19" name="Rectangle 44">
              <a:extLst>
                <a:ext uri="{FF2B5EF4-FFF2-40B4-BE49-F238E27FC236}">
                  <a16:creationId xmlns:a16="http://schemas.microsoft.com/office/drawing/2014/main" id="{B498C21F-4A4F-FA49-A673-C2F068A13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0" name="Rectangle 45">
              <a:extLst>
                <a:ext uri="{FF2B5EF4-FFF2-40B4-BE49-F238E27FC236}">
                  <a16:creationId xmlns:a16="http://schemas.microsoft.com/office/drawing/2014/main" id="{C3CB8488-A8F6-3E42-B121-0EF35967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1" name="Rectangle 46">
              <a:extLst>
                <a:ext uri="{FF2B5EF4-FFF2-40B4-BE49-F238E27FC236}">
                  <a16:creationId xmlns:a16="http://schemas.microsoft.com/office/drawing/2014/main" id="{6FBDDFAD-B70B-2249-A63B-980FD9F95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2" name="Rectangle 47">
              <a:extLst>
                <a:ext uri="{FF2B5EF4-FFF2-40B4-BE49-F238E27FC236}">
                  <a16:creationId xmlns:a16="http://schemas.microsoft.com/office/drawing/2014/main" id="{89FCD50E-C1A1-B040-865E-DCF94CD68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3" name="Rectangle 48">
              <a:extLst>
                <a:ext uri="{FF2B5EF4-FFF2-40B4-BE49-F238E27FC236}">
                  <a16:creationId xmlns:a16="http://schemas.microsoft.com/office/drawing/2014/main" id="{EC29CA70-3E32-2F46-90FA-45967090D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901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4" name="Rectangle 52">
              <a:extLst>
                <a:ext uri="{FF2B5EF4-FFF2-40B4-BE49-F238E27FC236}">
                  <a16:creationId xmlns:a16="http://schemas.microsoft.com/office/drawing/2014/main" id="{DC72F47E-C04B-DE43-8206-CAE5D7B16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5" name="Rectangle 53">
              <a:extLst>
                <a:ext uri="{FF2B5EF4-FFF2-40B4-BE49-F238E27FC236}">
                  <a16:creationId xmlns:a16="http://schemas.microsoft.com/office/drawing/2014/main" id="{2C6DA55E-4171-674B-808B-3C004A0F8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6" name="Rectangle 54">
              <a:extLst>
                <a:ext uri="{FF2B5EF4-FFF2-40B4-BE49-F238E27FC236}">
                  <a16:creationId xmlns:a16="http://schemas.microsoft.com/office/drawing/2014/main" id="{14106DF9-5933-B142-AED4-FC0AF5AB6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7" name="Rectangle 56">
              <a:extLst>
                <a:ext uri="{FF2B5EF4-FFF2-40B4-BE49-F238E27FC236}">
                  <a16:creationId xmlns:a16="http://schemas.microsoft.com/office/drawing/2014/main" id="{F8DD2A97-F8E3-EF43-AC4E-4B4EE8405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8" name="Rectangle 57">
              <a:extLst>
                <a:ext uri="{FF2B5EF4-FFF2-40B4-BE49-F238E27FC236}">
                  <a16:creationId xmlns:a16="http://schemas.microsoft.com/office/drawing/2014/main" id="{346881EA-4C6D-D143-88DB-43CDBC908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29" name="Rectangle 58">
              <a:extLst>
                <a:ext uri="{FF2B5EF4-FFF2-40B4-BE49-F238E27FC236}">
                  <a16:creationId xmlns:a16="http://schemas.microsoft.com/office/drawing/2014/main" id="{0DE0CF86-C937-E54D-8B3E-2466C35DA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0" name="Rectangle 59">
              <a:extLst>
                <a:ext uri="{FF2B5EF4-FFF2-40B4-BE49-F238E27FC236}">
                  <a16:creationId xmlns:a16="http://schemas.microsoft.com/office/drawing/2014/main" id="{A3959031-27AF-EF42-B590-10A91B2D9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1" name="Rectangle 61">
              <a:extLst>
                <a:ext uri="{FF2B5EF4-FFF2-40B4-BE49-F238E27FC236}">
                  <a16:creationId xmlns:a16="http://schemas.microsoft.com/office/drawing/2014/main" id="{D5EB0629-993D-E341-A611-0870FBCB4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670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2" name="Rectangle 63">
              <a:extLst>
                <a:ext uri="{FF2B5EF4-FFF2-40B4-BE49-F238E27FC236}">
                  <a16:creationId xmlns:a16="http://schemas.microsoft.com/office/drawing/2014/main" id="{E6DCCC3A-E25A-304D-80CA-32F723C85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3" name="Rectangle 64">
              <a:extLst>
                <a:ext uri="{FF2B5EF4-FFF2-40B4-BE49-F238E27FC236}">
                  <a16:creationId xmlns:a16="http://schemas.microsoft.com/office/drawing/2014/main" id="{7B40A852-8B21-E946-8538-15CD11199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4" name="Rectangle 65">
              <a:extLst>
                <a:ext uri="{FF2B5EF4-FFF2-40B4-BE49-F238E27FC236}">
                  <a16:creationId xmlns:a16="http://schemas.microsoft.com/office/drawing/2014/main" id="{B2F00D70-D82C-F149-BF09-44F7FE905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5" name="Rectangle 66">
              <a:extLst>
                <a:ext uri="{FF2B5EF4-FFF2-40B4-BE49-F238E27FC236}">
                  <a16:creationId xmlns:a16="http://schemas.microsoft.com/office/drawing/2014/main" id="{E82846DE-7EE9-0F4D-B823-BFED3FBDF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6" name="Rectangle 69">
              <a:extLst>
                <a:ext uri="{FF2B5EF4-FFF2-40B4-BE49-F238E27FC236}">
                  <a16:creationId xmlns:a16="http://schemas.microsoft.com/office/drawing/2014/main" id="{2428BA67-D61E-4342-B123-DC856EB40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7" name="Rectangle 70">
              <a:extLst>
                <a:ext uri="{FF2B5EF4-FFF2-40B4-BE49-F238E27FC236}">
                  <a16:creationId xmlns:a16="http://schemas.microsoft.com/office/drawing/2014/main" id="{0927EA31-71D2-3749-A1B0-EEDCDD239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8" name="Rectangle 71">
              <a:extLst>
                <a:ext uri="{FF2B5EF4-FFF2-40B4-BE49-F238E27FC236}">
                  <a16:creationId xmlns:a16="http://schemas.microsoft.com/office/drawing/2014/main" id="{84CC1789-EED4-0E41-BA6D-439B68EE4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39" name="Rectangle 72">
              <a:extLst>
                <a:ext uri="{FF2B5EF4-FFF2-40B4-BE49-F238E27FC236}">
                  <a16:creationId xmlns:a16="http://schemas.microsoft.com/office/drawing/2014/main" id="{CC1EBF6C-2153-6F4F-AEF6-09ABD03F9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0" name="Rectangle 73">
              <a:extLst>
                <a:ext uri="{FF2B5EF4-FFF2-40B4-BE49-F238E27FC236}">
                  <a16:creationId xmlns:a16="http://schemas.microsoft.com/office/drawing/2014/main" id="{E5E94748-E303-1544-9F6F-A741FC08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1" name="Rectangle 74">
              <a:extLst>
                <a:ext uri="{FF2B5EF4-FFF2-40B4-BE49-F238E27FC236}">
                  <a16:creationId xmlns:a16="http://schemas.microsoft.com/office/drawing/2014/main" id="{DE7363E2-7933-234B-BE78-5144EB432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2" name="Rectangle 75">
              <a:extLst>
                <a:ext uri="{FF2B5EF4-FFF2-40B4-BE49-F238E27FC236}">
                  <a16:creationId xmlns:a16="http://schemas.microsoft.com/office/drawing/2014/main" id="{F2CD7EB6-4182-0E48-8E79-B9FD42E96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3" name="Rectangle 76">
              <a:extLst>
                <a:ext uri="{FF2B5EF4-FFF2-40B4-BE49-F238E27FC236}">
                  <a16:creationId xmlns:a16="http://schemas.microsoft.com/office/drawing/2014/main" id="{42B5D82F-0249-1248-9CE9-918C90B6E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4" name="Rectangle 77">
              <a:extLst>
                <a:ext uri="{FF2B5EF4-FFF2-40B4-BE49-F238E27FC236}">
                  <a16:creationId xmlns:a16="http://schemas.microsoft.com/office/drawing/2014/main" id="{EFDD9DBA-6EC3-0C4F-88A0-1E730B792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5" name="Rectangle 79">
              <a:extLst>
                <a:ext uri="{FF2B5EF4-FFF2-40B4-BE49-F238E27FC236}">
                  <a16:creationId xmlns:a16="http://schemas.microsoft.com/office/drawing/2014/main" id="{79526328-3296-6345-A669-53CB6B20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6" name="Rectangle 80">
              <a:extLst>
                <a:ext uri="{FF2B5EF4-FFF2-40B4-BE49-F238E27FC236}">
                  <a16:creationId xmlns:a16="http://schemas.microsoft.com/office/drawing/2014/main" id="{DF0ECD7C-9574-514B-8097-DD0834E85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7" name="Rectangle 81">
              <a:extLst>
                <a:ext uri="{FF2B5EF4-FFF2-40B4-BE49-F238E27FC236}">
                  <a16:creationId xmlns:a16="http://schemas.microsoft.com/office/drawing/2014/main" id="{5EBCCE5C-7346-454C-9EC5-CE37116FD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8" name="Rectangle 82">
              <a:extLst>
                <a:ext uri="{FF2B5EF4-FFF2-40B4-BE49-F238E27FC236}">
                  <a16:creationId xmlns:a16="http://schemas.microsoft.com/office/drawing/2014/main" id="{8283E449-FA37-1D4C-B6BD-14DB3EAA9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49" name="Rectangle 83">
              <a:extLst>
                <a:ext uri="{FF2B5EF4-FFF2-40B4-BE49-F238E27FC236}">
                  <a16:creationId xmlns:a16="http://schemas.microsoft.com/office/drawing/2014/main" id="{652C8997-7BF1-944A-B67A-F8F3DA0CE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0" name="Rectangle 84">
              <a:extLst>
                <a:ext uri="{FF2B5EF4-FFF2-40B4-BE49-F238E27FC236}">
                  <a16:creationId xmlns:a16="http://schemas.microsoft.com/office/drawing/2014/main" id="{309F3338-CE5C-8649-A36B-1AC181825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1" name="Rectangle 85">
              <a:extLst>
                <a:ext uri="{FF2B5EF4-FFF2-40B4-BE49-F238E27FC236}">
                  <a16:creationId xmlns:a16="http://schemas.microsoft.com/office/drawing/2014/main" id="{02F01F68-537B-F94E-B325-271D97ED2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2" name="Rectangle 86">
              <a:extLst>
                <a:ext uri="{FF2B5EF4-FFF2-40B4-BE49-F238E27FC236}">
                  <a16:creationId xmlns:a16="http://schemas.microsoft.com/office/drawing/2014/main" id="{0AF2FCAF-FB39-484E-B42C-CE350EBF2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3" name="Rectangle 87">
              <a:extLst>
                <a:ext uri="{FF2B5EF4-FFF2-40B4-BE49-F238E27FC236}">
                  <a16:creationId xmlns:a16="http://schemas.microsoft.com/office/drawing/2014/main" id="{032920FB-EB64-B049-9104-AD3AEF83A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4" name="Rectangle 88">
              <a:extLst>
                <a:ext uri="{FF2B5EF4-FFF2-40B4-BE49-F238E27FC236}">
                  <a16:creationId xmlns:a16="http://schemas.microsoft.com/office/drawing/2014/main" id="{50AF4AFA-FDA9-414D-A19F-CF17EEB5C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440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5" name="Rectangle 90">
              <a:extLst>
                <a:ext uri="{FF2B5EF4-FFF2-40B4-BE49-F238E27FC236}">
                  <a16:creationId xmlns:a16="http://schemas.microsoft.com/office/drawing/2014/main" id="{510FAD61-0A80-D346-BCA1-9ABBBBFF2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6" name="Rectangle 91">
              <a:extLst>
                <a:ext uri="{FF2B5EF4-FFF2-40B4-BE49-F238E27FC236}">
                  <a16:creationId xmlns:a16="http://schemas.microsoft.com/office/drawing/2014/main" id="{9E6A52B5-109B-0F45-B08D-6A58D5156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7" name="Rectangle 92">
              <a:extLst>
                <a:ext uri="{FF2B5EF4-FFF2-40B4-BE49-F238E27FC236}">
                  <a16:creationId xmlns:a16="http://schemas.microsoft.com/office/drawing/2014/main" id="{F9934585-801F-224F-8969-55FC1F0AC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8" name="Rectangle 93">
              <a:extLst>
                <a:ext uri="{FF2B5EF4-FFF2-40B4-BE49-F238E27FC236}">
                  <a16:creationId xmlns:a16="http://schemas.microsoft.com/office/drawing/2014/main" id="{FCA15A5C-C8B8-4B45-A20C-B31E4D8DB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59" name="Rectangle 94">
              <a:extLst>
                <a:ext uri="{FF2B5EF4-FFF2-40B4-BE49-F238E27FC236}">
                  <a16:creationId xmlns:a16="http://schemas.microsoft.com/office/drawing/2014/main" id="{8542A418-C525-AE41-B534-9B55DA222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0" name="Rectangle 97">
              <a:extLst>
                <a:ext uri="{FF2B5EF4-FFF2-40B4-BE49-F238E27FC236}">
                  <a16:creationId xmlns:a16="http://schemas.microsoft.com/office/drawing/2014/main" id="{74BE7081-C546-B94D-8FD8-B759E4370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1" name="Rectangle 98">
              <a:extLst>
                <a:ext uri="{FF2B5EF4-FFF2-40B4-BE49-F238E27FC236}">
                  <a16:creationId xmlns:a16="http://schemas.microsoft.com/office/drawing/2014/main" id="{F6E2F945-8EE3-B64C-B611-2B2D805FC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07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2" name="Rectangle 99">
              <a:extLst>
                <a:ext uri="{FF2B5EF4-FFF2-40B4-BE49-F238E27FC236}">
                  <a16:creationId xmlns:a16="http://schemas.microsoft.com/office/drawing/2014/main" id="{FD62172C-8981-124F-B730-11703ADCB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3" name="Rectangle 100">
              <a:extLst>
                <a:ext uri="{FF2B5EF4-FFF2-40B4-BE49-F238E27FC236}">
                  <a16:creationId xmlns:a16="http://schemas.microsoft.com/office/drawing/2014/main" id="{F391AE95-16ED-E84D-B23D-FAAE35104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979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4" name="Rectangle 104">
              <a:extLst>
                <a:ext uri="{FF2B5EF4-FFF2-40B4-BE49-F238E27FC236}">
                  <a16:creationId xmlns:a16="http://schemas.microsoft.com/office/drawing/2014/main" id="{FE0A2873-D0D9-9E4C-86B8-331CCE84C5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5" name="Rectangle 105">
              <a:extLst>
                <a:ext uri="{FF2B5EF4-FFF2-40B4-BE49-F238E27FC236}">
                  <a16:creationId xmlns:a16="http://schemas.microsoft.com/office/drawing/2014/main" id="{283B432E-7CA3-C040-948D-303DEE0C54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6" name="Rectangle 106">
              <a:extLst>
                <a:ext uri="{FF2B5EF4-FFF2-40B4-BE49-F238E27FC236}">
                  <a16:creationId xmlns:a16="http://schemas.microsoft.com/office/drawing/2014/main" id="{9900719B-FC3F-D940-99D6-C83E4AEB8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210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7" name="Rectangle 108">
              <a:extLst>
                <a:ext uri="{FF2B5EF4-FFF2-40B4-BE49-F238E27FC236}">
                  <a16:creationId xmlns:a16="http://schemas.microsoft.com/office/drawing/2014/main" id="{5ED5AF3C-9AE3-B446-9E66-5A4D9A83B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8" name="Rectangle 109">
              <a:extLst>
                <a:ext uri="{FF2B5EF4-FFF2-40B4-BE49-F238E27FC236}">
                  <a16:creationId xmlns:a16="http://schemas.microsoft.com/office/drawing/2014/main" id="{D01D7EE1-1FD7-4B46-B441-A630FD5A3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69" name="Rectangle 110">
              <a:extLst>
                <a:ext uri="{FF2B5EF4-FFF2-40B4-BE49-F238E27FC236}">
                  <a16:creationId xmlns:a16="http://schemas.microsoft.com/office/drawing/2014/main" id="{FCF86BFF-D2B1-9A46-BAA3-A2F2D3BF27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07210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0" name="Rectangle 111">
              <a:extLst>
                <a:ext uri="{FF2B5EF4-FFF2-40B4-BE49-F238E27FC236}">
                  <a16:creationId xmlns:a16="http://schemas.microsoft.com/office/drawing/2014/main" id="{E9B60A51-3F82-B942-A430-56005EEF8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1" name="Rectangle 112">
              <a:extLst>
                <a:ext uri="{FF2B5EF4-FFF2-40B4-BE49-F238E27FC236}">
                  <a16:creationId xmlns:a16="http://schemas.microsoft.com/office/drawing/2014/main" id="{DA3D9AD3-3D3C-C447-9B2A-B386EA3FE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518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2" name="Rectangle 113">
              <a:extLst>
                <a:ext uri="{FF2B5EF4-FFF2-40B4-BE49-F238E27FC236}">
                  <a16:creationId xmlns:a16="http://schemas.microsoft.com/office/drawing/2014/main" id="{380174AF-19FD-B040-B37D-39F8067F0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0804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3" name="Rectangle 114">
              <a:extLst>
                <a:ext uri="{FF2B5EF4-FFF2-40B4-BE49-F238E27FC236}">
                  <a16:creationId xmlns:a16="http://schemas.microsoft.com/office/drawing/2014/main" id="{A611D6C9-F97E-AA4C-95F8-BE9119D91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32378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4" name="Rectangle 116">
              <a:extLst>
                <a:ext uri="{FF2B5EF4-FFF2-40B4-BE49-F238E27FC236}">
                  <a16:creationId xmlns:a16="http://schemas.microsoft.com/office/drawing/2014/main" id="{576B5664-7274-AF4E-9715-A0CA3E3E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5" name="Rectangle 117">
              <a:extLst>
                <a:ext uri="{FF2B5EF4-FFF2-40B4-BE49-F238E27FC236}">
                  <a16:creationId xmlns:a16="http://schemas.microsoft.com/office/drawing/2014/main" id="{51305B76-D660-BF42-9F40-A438F5F99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6" name="Rectangle 119">
              <a:extLst>
                <a:ext uri="{FF2B5EF4-FFF2-40B4-BE49-F238E27FC236}">
                  <a16:creationId xmlns:a16="http://schemas.microsoft.com/office/drawing/2014/main" id="{6C698FBA-5950-1B43-B772-FCCB248AD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7" name="Rectangle 120">
              <a:extLst>
                <a:ext uri="{FF2B5EF4-FFF2-40B4-BE49-F238E27FC236}">
                  <a16:creationId xmlns:a16="http://schemas.microsoft.com/office/drawing/2014/main" id="{DE30BAC9-31C5-404E-8BCC-253517AB2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8" name="Rectangle 121">
              <a:extLst>
                <a:ext uri="{FF2B5EF4-FFF2-40B4-BE49-F238E27FC236}">
                  <a16:creationId xmlns:a16="http://schemas.microsoft.com/office/drawing/2014/main" id="{FAA07E58-DA19-0B42-89EC-1C1567DB2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79" name="Rectangle 123">
              <a:extLst>
                <a:ext uri="{FF2B5EF4-FFF2-40B4-BE49-F238E27FC236}">
                  <a16:creationId xmlns:a16="http://schemas.microsoft.com/office/drawing/2014/main" id="{1166922A-E13E-084C-BC98-9D330C60F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0" name="Rectangle 124">
              <a:extLst>
                <a:ext uri="{FF2B5EF4-FFF2-40B4-BE49-F238E27FC236}">
                  <a16:creationId xmlns:a16="http://schemas.microsoft.com/office/drawing/2014/main" id="{F694D8B7-2E40-4143-996C-33D7C608C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1" name="Rectangle 125">
              <a:extLst>
                <a:ext uri="{FF2B5EF4-FFF2-40B4-BE49-F238E27FC236}">
                  <a16:creationId xmlns:a16="http://schemas.microsoft.com/office/drawing/2014/main" id="{FBC61464-806F-034E-A329-A57E7A575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2" name="Rectangle 126">
              <a:extLst>
                <a:ext uri="{FF2B5EF4-FFF2-40B4-BE49-F238E27FC236}">
                  <a16:creationId xmlns:a16="http://schemas.microsoft.com/office/drawing/2014/main" id="{2C739A07-CE7C-D645-A6B5-90381205F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3" name="Rectangle 127">
              <a:extLst>
                <a:ext uri="{FF2B5EF4-FFF2-40B4-BE49-F238E27FC236}">
                  <a16:creationId xmlns:a16="http://schemas.microsoft.com/office/drawing/2014/main" id="{E65F38B8-6DDB-144C-8F8A-7022D0E56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4" name="Rectangle 128">
              <a:extLst>
                <a:ext uri="{FF2B5EF4-FFF2-40B4-BE49-F238E27FC236}">
                  <a16:creationId xmlns:a16="http://schemas.microsoft.com/office/drawing/2014/main" id="{3B55DD73-733E-5245-B093-B6BCF6C0B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5" name="Rectangle 129">
              <a:extLst>
                <a:ext uri="{FF2B5EF4-FFF2-40B4-BE49-F238E27FC236}">
                  <a16:creationId xmlns:a16="http://schemas.microsoft.com/office/drawing/2014/main" id="{02232606-2D71-6E42-9890-AFF90C3DE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6" name="Rectangle 130">
              <a:extLst>
                <a:ext uri="{FF2B5EF4-FFF2-40B4-BE49-F238E27FC236}">
                  <a16:creationId xmlns:a16="http://schemas.microsoft.com/office/drawing/2014/main" id="{5288B36B-2585-A042-AC28-6000D9E7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288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7" name="Rectangle 131">
              <a:extLst>
                <a:ext uri="{FF2B5EF4-FFF2-40B4-BE49-F238E27FC236}">
                  <a16:creationId xmlns:a16="http://schemas.microsoft.com/office/drawing/2014/main" id="{86DFE6E7-99C2-0343-B1D5-2B90C8111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47195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8" name="Rectangle 132">
              <a:extLst>
                <a:ext uri="{FF2B5EF4-FFF2-40B4-BE49-F238E27FC236}">
                  <a16:creationId xmlns:a16="http://schemas.microsoft.com/office/drawing/2014/main" id="{EC313B2E-660C-2A41-A4B1-3D381CC87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59364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89" name="Rectangle 133">
              <a:extLst>
                <a:ext uri="{FF2B5EF4-FFF2-40B4-BE49-F238E27FC236}">
                  <a16:creationId xmlns:a16="http://schemas.microsoft.com/office/drawing/2014/main" id="{A55C4D3C-A58F-3341-AA43-8DEA4101C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71533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0" name="Rectangle 136">
              <a:extLst>
                <a:ext uri="{FF2B5EF4-FFF2-40B4-BE49-F238E27FC236}">
                  <a16:creationId xmlns:a16="http://schemas.microsoft.com/office/drawing/2014/main" id="{42D42558-27B3-154C-852E-F885C2DBE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837020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1" name="Rectangle 137">
              <a:extLst>
                <a:ext uri="{FF2B5EF4-FFF2-40B4-BE49-F238E27FC236}">
                  <a16:creationId xmlns:a16="http://schemas.microsoft.com/office/drawing/2014/main" id="{D396187F-4573-334F-8A31-7979DEBA7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71533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2" name="Rectangle 138">
              <a:extLst>
                <a:ext uri="{FF2B5EF4-FFF2-40B4-BE49-F238E27FC236}">
                  <a16:creationId xmlns:a16="http://schemas.microsoft.com/office/drawing/2014/main" id="{5F3C2D37-7045-F944-9C11-D560F2C51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83702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3" name="Rectangle 139">
              <a:extLst>
                <a:ext uri="{FF2B5EF4-FFF2-40B4-BE49-F238E27FC236}">
                  <a16:creationId xmlns:a16="http://schemas.microsoft.com/office/drawing/2014/main" id="{D229EB6B-A4B5-9E4A-8D9A-65110E51D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95871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4" name="Rectangle 142">
              <a:extLst>
                <a:ext uri="{FF2B5EF4-FFF2-40B4-BE49-F238E27FC236}">
                  <a16:creationId xmlns:a16="http://schemas.microsoft.com/office/drawing/2014/main" id="{5908EEC3-6510-8D47-854A-9BC2F90B7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32378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5" name="Rectangle 143">
              <a:extLst>
                <a:ext uri="{FF2B5EF4-FFF2-40B4-BE49-F238E27FC236}">
                  <a16:creationId xmlns:a16="http://schemas.microsoft.com/office/drawing/2014/main" id="{2D6EC51F-85EB-3D4D-BB85-8C8EE5778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47195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6" name="Rectangle 144">
              <a:extLst>
                <a:ext uri="{FF2B5EF4-FFF2-40B4-BE49-F238E27FC236}">
                  <a16:creationId xmlns:a16="http://schemas.microsoft.com/office/drawing/2014/main" id="{5D050FC6-98B4-5C4C-AA5E-5EA83739C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3136" y="4593640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7" name="Rectangle 145">
              <a:extLst>
                <a:ext uri="{FF2B5EF4-FFF2-40B4-BE49-F238E27FC236}">
                  <a16:creationId xmlns:a16="http://schemas.microsoft.com/office/drawing/2014/main" id="{248789BF-0960-364C-9ABB-F1B765B7D1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8" name="Rectangle 147">
              <a:extLst>
                <a:ext uri="{FF2B5EF4-FFF2-40B4-BE49-F238E27FC236}">
                  <a16:creationId xmlns:a16="http://schemas.microsoft.com/office/drawing/2014/main" id="{EF95BD2A-3AF0-3542-8021-15EB455A7A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899" name="Rectangle 148">
              <a:extLst>
                <a:ext uri="{FF2B5EF4-FFF2-40B4-BE49-F238E27FC236}">
                  <a16:creationId xmlns:a16="http://schemas.microsoft.com/office/drawing/2014/main" id="{872433BE-DE62-2041-B948-3EA12A6B7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0" name="Rectangle 149">
              <a:extLst>
                <a:ext uri="{FF2B5EF4-FFF2-40B4-BE49-F238E27FC236}">
                  <a16:creationId xmlns:a16="http://schemas.microsoft.com/office/drawing/2014/main" id="{06668D81-8F77-D948-887D-D84681647B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24905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1" name="Rectangle 150">
              <a:extLst>
                <a:ext uri="{FF2B5EF4-FFF2-40B4-BE49-F238E27FC236}">
                  <a16:creationId xmlns:a16="http://schemas.microsoft.com/office/drawing/2014/main" id="{30B159F7-88CD-CD4E-93AD-9409F8D3B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2" name="Rectangle 151">
              <a:extLst>
                <a:ext uri="{FF2B5EF4-FFF2-40B4-BE49-F238E27FC236}">
                  <a16:creationId xmlns:a16="http://schemas.microsoft.com/office/drawing/2014/main" id="{10CADB16-FD04-4045-9597-06C2A1683A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3" name="Rectangle 152">
              <a:extLst>
                <a:ext uri="{FF2B5EF4-FFF2-40B4-BE49-F238E27FC236}">
                  <a16:creationId xmlns:a16="http://schemas.microsoft.com/office/drawing/2014/main" id="{A5AD6D07-3191-214F-A522-10AD285E2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4" name="Rectangle 154">
              <a:extLst>
                <a:ext uri="{FF2B5EF4-FFF2-40B4-BE49-F238E27FC236}">
                  <a16:creationId xmlns:a16="http://schemas.microsoft.com/office/drawing/2014/main" id="{C85CC147-B542-8F41-AEAD-AF2D6CA97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5" name="Rectangle 156">
              <a:extLst>
                <a:ext uri="{FF2B5EF4-FFF2-40B4-BE49-F238E27FC236}">
                  <a16:creationId xmlns:a16="http://schemas.microsoft.com/office/drawing/2014/main" id="{C4F78B09-066A-DA4B-BD0F-6AB576B619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6" name="Rectangle 157">
              <a:extLst>
                <a:ext uri="{FF2B5EF4-FFF2-40B4-BE49-F238E27FC236}">
                  <a16:creationId xmlns:a16="http://schemas.microsoft.com/office/drawing/2014/main" id="{EF98DFA4-A802-044D-8DAD-418017C44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667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7" name="Rectangle 158">
              <a:extLst>
                <a:ext uri="{FF2B5EF4-FFF2-40B4-BE49-F238E27FC236}">
                  <a16:creationId xmlns:a16="http://schemas.microsoft.com/office/drawing/2014/main" id="{1F0B95DD-1DE8-134D-924E-7A70F780D1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4667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8" name="Rectangle 162">
              <a:extLst>
                <a:ext uri="{FF2B5EF4-FFF2-40B4-BE49-F238E27FC236}">
                  <a16:creationId xmlns:a16="http://schemas.microsoft.com/office/drawing/2014/main" id="{F8400FC0-F68C-EF43-94A6-5732D0F04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09" name="Rectangle 163">
              <a:extLst>
                <a:ext uri="{FF2B5EF4-FFF2-40B4-BE49-F238E27FC236}">
                  <a16:creationId xmlns:a16="http://schemas.microsoft.com/office/drawing/2014/main" id="{49E86C40-7FC4-B945-B289-A79C0BAB95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0" name="Rectangle 164">
              <a:extLst>
                <a:ext uri="{FF2B5EF4-FFF2-40B4-BE49-F238E27FC236}">
                  <a16:creationId xmlns:a16="http://schemas.microsoft.com/office/drawing/2014/main" id="{77BB63F3-5716-8841-BB52-37FE5C73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1" name="Rectangle 165">
              <a:extLst>
                <a:ext uri="{FF2B5EF4-FFF2-40B4-BE49-F238E27FC236}">
                  <a16:creationId xmlns:a16="http://schemas.microsoft.com/office/drawing/2014/main" id="{7EA0E424-2E68-6246-9559-392DE35FE4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2" name="Rectangle 166">
              <a:extLst>
                <a:ext uri="{FF2B5EF4-FFF2-40B4-BE49-F238E27FC236}">
                  <a16:creationId xmlns:a16="http://schemas.microsoft.com/office/drawing/2014/main" id="{3D931391-E76A-C64B-89A3-A7B6DF717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3" name="Rectangle 167">
              <a:extLst>
                <a:ext uri="{FF2B5EF4-FFF2-40B4-BE49-F238E27FC236}">
                  <a16:creationId xmlns:a16="http://schemas.microsoft.com/office/drawing/2014/main" id="{239EDA03-76CC-0F4F-9356-8C7A2AF5B0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4" name="Rectangle 168">
              <a:extLst>
                <a:ext uri="{FF2B5EF4-FFF2-40B4-BE49-F238E27FC236}">
                  <a16:creationId xmlns:a16="http://schemas.microsoft.com/office/drawing/2014/main" id="{EAC2E248-3FF7-AD42-BD48-1C1D28F7D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214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5" name="Rectangle 169">
              <a:extLst>
                <a:ext uri="{FF2B5EF4-FFF2-40B4-BE49-F238E27FC236}">
                  <a16:creationId xmlns:a16="http://schemas.microsoft.com/office/drawing/2014/main" id="{C2353C0E-937D-F745-AE76-341FEA264F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290214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6" name="Rectangle 172">
              <a:extLst>
                <a:ext uri="{FF2B5EF4-FFF2-40B4-BE49-F238E27FC236}">
                  <a16:creationId xmlns:a16="http://schemas.microsoft.com/office/drawing/2014/main" id="{0409D6E0-A4DE-8444-A540-743C89EE9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7" name="Rectangle 173">
              <a:extLst>
                <a:ext uri="{FF2B5EF4-FFF2-40B4-BE49-F238E27FC236}">
                  <a16:creationId xmlns:a16="http://schemas.microsoft.com/office/drawing/2014/main" id="{EA96FC9E-3629-7B46-9609-5C49703C2B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8" name="Rectangle 174">
              <a:extLst>
                <a:ext uri="{FF2B5EF4-FFF2-40B4-BE49-F238E27FC236}">
                  <a16:creationId xmlns:a16="http://schemas.microsoft.com/office/drawing/2014/main" id="{BC74996A-6AF3-2947-87F5-4AD5F8AB5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19" name="Rectangle 175">
              <a:extLst>
                <a:ext uri="{FF2B5EF4-FFF2-40B4-BE49-F238E27FC236}">
                  <a16:creationId xmlns:a16="http://schemas.microsoft.com/office/drawing/2014/main" id="{F9B82AF7-4A75-D147-97AA-82CC27EBE3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83702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0" name="Rectangle 176">
              <a:extLst>
                <a:ext uri="{FF2B5EF4-FFF2-40B4-BE49-F238E27FC236}">
                  <a16:creationId xmlns:a16="http://schemas.microsoft.com/office/drawing/2014/main" id="{8548E857-C029-434D-B66E-88D208F9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95871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1" name="Rectangle 177">
              <a:extLst>
                <a:ext uri="{FF2B5EF4-FFF2-40B4-BE49-F238E27FC236}">
                  <a16:creationId xmlns:a16="http://schemas.microsoft.com/office/drawing/2014/main" id="{57964CE3-C295-A941-BB28-2A0ED508A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47195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2" name="Rectangle 178">
              <a:extLst>
                <a:ext uri="{FF2B5EF4-FFF2-40B4-BE49-F238E27FC236}">
                  <a16:creationId xmlns:a16="http://schemas.microsoft.com/office/drawing/2014/main" id="{D6A14CB1-6A21-9947-BCB8-88568916F4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68445" y="459364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3" name="Rectangle 179">
              <a:extLst>
                <a:ext uri="{FF2B5EF4-FFF2-40B4-BE49-F238E27FC236}">
                  <a16:creationId xmlns:a16="http://schemas.microsoft.com/office/drawing/2014/main" id="{3B05B73D-5280-584A-BAC0-D8DFCCC73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8445" y="4715330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4" name="Rectangle 180">
              <a:extLst>
                <a:ext uri="{FF2B5EF4-FFF2-40B4-BE49-F238E27FC236}">
                  <a16:creationId xmlns:a16="http://schemas.microsoft.com/office/drawing/2014/main" id="{DCBD9136-4B68-6743-9B79-3FBE318737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5" name="Rectangle 181">
              <a:extLst>
                <a:ext uri="{FF2B5EF4-FFF2-40B4-BE49-F238E27FC236}">
                  <a16:creationId xmlns:a16="http://schemas.microsoft.com/office/drawing/2014/main" id="{242B2748-CCB6-FF4B-9F58-3724E355C7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6" name="Rectangle 182">
              <a:extLst>
                <a:ext uri="{FF2B5EF4-FFF2-40B4-BE49-F238E27FC236}">
                  <a16:creationId xmlns:a16="http://schemas.microsoft.com/office/drawing/2014/main" id="{533CA753-2312-BC46-915C-E85396928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7" name="Rectangle 183">
              <a:extLst>
                <a:ext uri="{FF2B5EF4-FFF2-40B4-BE49-F238E27FC236}">
                  <a16:creationId xmlns:a16="http://schemas.microsoft.com/office/drawing/2014/main" id="{17B3689D-553B-5347-9B7F-884E2EAEE4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8" name="Rectangle 184">
              <a:extLst>
                <a:ext uri="{FF2B5EF4-FFF2-40B4-BE49-F238E27FC236}">
                  <a16:creationId xmlns:a16="http://schemas.microsoft.com/office/drawing/2014/main" id="{B07A4389-A974-E249-BF78-850A13E40F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29" name="Rectangle 185">
              <a:extLst>
                <a:ext uri="{FF2B5EF4-FFF2-40B4-BE49-F238E27FC236}">
                  <a16:creationId xmlns:a16="http://schemas.microsoft.com/office/drawing/2014/main" id="{627CF3D8-1FA0-D04B-9D2C-2B5794726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0" name="Rectangle 187">
              <a:extLst>
                <a:ext uri="{FF2B5EF4-FFF2-40B4-BE49-F238E27FC236}">
                  <a16:creationId xmlns:a16="http://schemas.microsoft.com/office/drawing/2014/main" id="{BC53661D-D84C-0A47-9A8E-0E534FA6A6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37827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1" name="Rectangle 188">
              <a:extLst>
                <a:ext uri="{FF2B5EF4-FFF2-40B4-BE49-F238E27FC236}">
                  <a16:creationId xmlns:a16="http://schemas.microsoft.com/office/drawing/2014/main" id="{41D11CE3-0994-ED40-9831-77721204A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27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2" name="Rectangle 189">
              <a:extLst>
                <a:ext uri="{FF2B5EF4-FFF2-40B4-BE49-F238E27FC236}">
                  <a16:creationId xmlns:a16="http://schemas.microsoft.com/office/drawing/2014/main" id="{EF85719D-5D66-174C-829B-1282A973D6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3" name="Rectangle 190">
              <a:extLst>
                <a:ext uri="{FF2B5EF4-FFF2-40B4-BE49-F238E27FC236}">
                  <a16:creationId xmlns:a16="http://schemas.microsoft.com/office/drawing/2014/main" id="{2D8227B9-29DC-274D-A6F6-E6EB9B8C1F0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4" name="Rectangle 192">
              <a:extLst>
                <a:ext uri="{FF2B5EF4-FFF2-40B4-BE49-F238E27FC236}">
                  <a16:creationId xmlns:a16="http://schemas.microsoft.com/office/drawing/2014/main" id="{A08206C5-6DE1-7343-9425-2A487663AA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16058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5" name="Rectangle 193">
              <a:extLst>
                <a:ext uri="{FF2B5EF4-FFF2-40B4-BE49-F238E27FC236}">
                  <a16:creationId xmlns:a16="http://schemas.microsoft.com/office/drawing/2014/main" id="{390B9DDC-8A26-5747-9F3D-58B10876C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058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6" name="Rectangle 194">
              <a:extLst>
                <a:ext uri="{FF2B5EF4-FFF2-40B4-BE49-F238E27FC236}">
                  <a16:creationId xmlns:a16="http://schemas.microsoft.com/office/drawing/2014/main" id="{7B85606F-5B04-AB4C-AC10-3E6C33F9C1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83702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7" name="Rectangle 195">
              <a:extLst>
                <a:ext uri="{FF2B5EF4-FFF2-40B4-BE49-F238E27FC236}">
                  <a16:creationId xmlns:a16="http://schemas.microsoft.com/office/drawing/2014/main" id="{317878C3-7699-E647-AAC8-2FF6C32F0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8" name="Rectangle 196">
              <a:extLst>
                <a:ext uri="{FF2B5EF4-FFF2-40B4-BE49-F238E27FC236}">
                  <a16:creationId xmlns:a16="http://schemas.microsoft.com/office/drawing/2014/main" id="{81CF9FDA-ABC0-3E4D-919A-43E0F55DE1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39" name="Rectangle 197">
              <a:extLst>
                <a:ext uri="{FF2B5EF4-FFF2-40B4-BE49-F238E27FC236}">
                  <a16:creationId xmlns:a16="http://schemas.microsoft.com/office/drawing/2014/main" id="{A3FC14B7-8813-5A43-B9A4-125FB2DD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0" name="Rectangle 198">
              <a:extLst>
                <a:ext uri="{FF2B5EF4-FFF2-40B4-BE49-F238E27FC236}">
                  <a16:creationId xmlns:a16="http://schemas.microsoft.com/office/drawing/2014/main" id="{C5EEA95D-19DF-3F4D-9A66-38EE2E0B52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681366" y="459364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1" name="Rectangle 199">
              <a:extLst>
                <a:ext uri="{FF2B5EF4-FFF2-40B4-BE49-F238E27FC236}">
                  <a16:creationId xmlns:a16="http://schemas.microsoft.com/office/drawing/2014/main" id="{6A275986-4F3D-7F48-BA7D-84BB37473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71533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2" name="Rectangle 200">
              <a:extLst>
                <a:ext uri="{FF2B5EF4-FFF2-40B4-BE49-F238E27FC236}">
                  <a16:creationId xmlns:a16="http://schemas.microsoft.com/office/drawing/2014/main" id="{84C13BCA-313F-8C4B-9F40-673204485A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3237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3" name="Rectangle 203">
              <a:extLst>
                <a:ext uri="{FF2B5EF4-FFF2-40B4-BE49-F238E27FC236}">
                  <a16:creationId xmlns:a16="http://schemas.microsoft.com/office/drawing/2014/main" id="{5990CF2F-7D17-1845-85C8-9462AC0C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366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4" name="Rectangle 204">
              <a:extLst>
                <a:ext uri="{FF2B5EF4-FFF2-40B4-BE49-F238E27FC236}">
                  <a16:creationId xmlns:a16="http://schemas.microsoft.com/office/drawing/2014/main" id="{D9D9F5D1-B644-CC46-8089-A445E5B6EF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9597" y="50804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5" name="Rectangle 205">
              <a:extLst>
                <a:ext uri="{FF2B5EF4-FFF2-40B4-BE49-F238E27FC236}">
                  <a16:creationId xmlns:a16="http://schemas.microsoft.com/office/drawing/2014/main" id="{0E790E78-FB53-DC4E-9BFB-4167FF664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6" name="Rectangle 206">
              <a:extLst>
                <a:ext uri="{FF2B5EF4-FFF2-40B4-BE49-F238E27FC236}">
                  <a16:creationId xmlns:a16="http://schemas.microsoft.com/office/drawing/2014/main" id="{8C297861-C03D-5648-A064-6ED9ADFBC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9597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7" name="Rectangle 207">
              <a:extLst>
                <a:ext uri="{FF2B5EF4-FFF2-40B4-BE49-F238E27FC236}">
                  <a16:creationId xmlns:a16="http://schemas.microsoft.com/office/drawing/2014/main" id="{28595CF6-3043-1343-8D13-6EC1BFECF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8" name="Rectangle 208">
              <a:extLst>
                <a:ext uri="{FF2B5EF4-FFF2-40B4-BE49-F238E27FC236}">
                  <a16:creationId xmlns:a16="http://schemas.microsoft.com/office/drawing/2014/main" id="{1109CE5B-B4FB-844F-BAD8-7FA04386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49" name="Rectangle 210">
              <a:extLst>
                <a:ext uri="{FF2B5EF4-FFF2-40B4-BE49-F238E27FC236}">
                  <a16:creationId xmlns:a16="http://schemas.microsoft.com/office/drawing/2014/main" id="{27CEA8EF-B9C1-DE4E-8E9A-870C0699A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0" name="Rectangle 211">
              <a:extLst>
                <a:ext uri="{FF2B5EF4-FFF2-40B4-BE49-F238E27FC236}">
                  <a16:creationId xmlns:a16="http://schemas.microsoft.com/office/drawing/2014/main" id="{77857CDE-32DC-BC4F-A51E-043EDCE48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1" name="Rectangle 212">
              <a:extLst>
                <a:ext uri="{FF2B5EF4-FFF2-40B4-BE49-F238E27FC236}">
                  <a16:creationId xmlns:a16="http://schemas.microsoft.com/office/drawing/2014/main" id="{BE198DD6-9E4C-B043-AF75-834073195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905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2" name="Rectangle 213">
              <a:extLst>
                <a:ext uri="{FF2B5EF4-FFF2-40B4-BE49-F238E27FC236}">
                  <a16:creationId xmlns:a16="http://schemas.microsoft.com/office/drawing/2014/main" id="{AF237E16-97BF-9F49-8F48-E0F1B7B89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3" name="Rectangle 214">
              <a:extLst>
                <a:ext uri="{FF2B5EF4-FFF2-40B4-BE49-F238E27FC236}">
                  <a16:creationId xmlns:a16="http://schemas.microsoft.com/office/drawing/2014/main" id="{49B0E806-9E07-B949-8265-D3505D372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83702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4" name="Rectangle 215">
              <a:extLst>
                <a:ext uri="{FF2B5EF4-FFF2-40B4-BE49-F238E27FC236}">
                  <a16:creationId xmlns:a16="http://schemas.microsoft.com/office/drawing/2014/main" id="{2A6C6514-7C22-FA4E-869D-D3D62BD1F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59364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5" name="Rectangle 216">
              <a:extLst>
                <a:ext uri="{FF2B5EF4-FFF2-40B4-BE49-F238E27FC236}">
                  <a16:creationId xmlns:a16="http://schemas.microsoft.com/office/drawing/2014/main" id="{6F337F6B-76EE-F648-864A-D9F64B295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6" name="Rectangle 219">
              <a:extLst>
                <a:ext uri="{FF2B5EF4-FFF2-40B4-BE49-F238E27FC236}">
                  <a16:creationId xmlns:a16="http://schemas.microsoft.com/office/drawing/2014/main" id="{666604D0-7963-CF4C-A249-35CA2BDB3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7" name="Rectangle 220">
              <a:extLst>
                <a:ext uri="{FF2B5EF4-FFF2-40B4-BE49-F238E27FC236}">
                  <a16:creationId xmlns:a16="http://schemas.microsoft.com/office/drawing/2014/main" id="{3FEEAE20-6C89-A34D-BFCE-234FFCBBF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8" name="Rectangle 221">
              <a:extLst>
                <a:ext uri="{FF2B5EF4-FFF2-40B4-BE49-F238E27FC236}">
                  <a16:creationId xmlns:a16="http://schemas.microsoft.com/office/drawing/2014/main" id="{F70DF18A-54F9-5242-8AD0-34F49C1AF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59" name="Rectangle 222">
              <a:extLst>
                <a:ext uri="{FF2B5EF4-FFF2-40B4-BE49-F238E27FC236}">
                  <a16:creationId xmlns:a16="http://schemas.microsoft.com/office/drawing/2014/main" id="{093873CD-31AD-9646-8909-31714DBEE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0" name="Rectangle 223">
              <a:extLst>
                <a:ext uri="{FF2B5EF4-FFF2-40B4-BE49-F238E27FC236}">
                  <a16:creationId xmlns:a16="http://schemas.microsoft.com/office/drawing/2014/main" id="{57F6FF2E-BF43-DB48-A2CD-711DC1CF2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1" name="Rectangle 224">
              <a:extLst>
                <a:ext uri="{FF2B5EF4-FFF2-40B4-BE49-F238E27FC236}">
                  <a16:creationId xmlns:a16="http://schemas.microsoft.com/office/drawing/2014/main" id="{C44B324C-0D14-F648-BF48-9F571F2C0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2" name="Rectangle 225">
              <a:extLst>
                <a:ext uri="{FF2B5EF4-FFF2-40B4-BE49-F238E27FC236}">
                  <a16:creationId xmlns:a16="http://schemas.microsoft.com/office/drawing/2014/main" id="{A54D760C-425F-0648-A341-853614FB3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3" name="Rectangle 226">
              <a:extLst>
                <a:ext uri="{FF2B5EF4-FFF2-40B4-BE49-F238E27FC236}">
                  <a16:creationId xmlns:a16="http://schemas.microsoft.com/office/drawing/2014/main" id="{5D78F15A-1C65-B74C-AFCC-686E26189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47195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4" name="Rectangle 227">
              <a:extLst>
                <a:ext uri="{FF2B5EF4-FFF2-40B4-BE49-F238E27FC236}">
                  <a16:creationId xmlns:a16="http://schemas.microsoft.com/office/drawing/2014/main" id="{ACD2B5B6-BB9F-7147-94E8-9C51441A0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5" name="Rectangle 229">
              <a:extLst>
                <a:ext uri="{FF2B5EF4-FFF2-40B4-BE49-F238E27FC236}">
                  <a16:creationId xmlns:a16="http://schemas.microsoft.com/office/drawing/2014/main" id="{F91CB8F4-D300-D44B-823D-AA062EA4A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83702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6" name="Rectangle 230">
              <a:extLst>
                <a:ext uri="{FF2B5EF4-FFF2-40B4-BE49-F238E27FC236}">
                  <a16:creationId xmlns:a16="http://schemas.microsoft.com/office/drawing/2014/main" id="{080BA92E-F7C6-0946-9955-BD70CCA78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7" name="Rectangle 231">
              <a:extLst>
                <a:ext uri="{FF2B5EF4-FFF2-40B4-BE49-F238E27FC236}">
                  <a16:creationId xmlns:a16="http://schemas.microsoft.com/office/drawing/2014/main" id="{5F093544-B6E9-3543-8E10-86FE4111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8" name="Rectangle 232">
              <a:extLst>
                <a:ext uri="{FF2B5EF4-FFF2-40B4-BE49-F238E27FC236}">
                  <a16:creationId xmlns:a16="http://schemas.microsoft.com/office/drawing/2014/main" id="{68077DD8-BFD7-3F40-8391-19F82B318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69" name="Rectangle 233">
              <a:extLst>
                <a:ext uri="{FF2B5EF4-FFF2-40B4-BE49-F238E27FC236}">
                  <a16:creationId xmlns:a16="http://schemas.microsoft.com/office/drawing/2014/main" id="{6C82BEF7-8080-7047-B03C-AD85341AE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9587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0" name="Rectangle 234">
              <a:extLst>
                <a:ext uri="{FF2B5EF4-FFF2-40B4-BE49-F238E27FC236}">
                  <a16:creationId xmlns:a16="http://schemas.microsoft.com/office/drawing/2014/main" id="{8B0D8FCC-0591-974B-B963-B3E982219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1" name="Rectangle 235">
              <a:extLst>
                <a:ext uri="{FF2B5EF4-FFF2-40B4-BE49-F238E27FC236}">
                  <a16:creationId xmlns:a16="http://schemas.microsoft.com/office/drawing/2014/main" id="{899B4DD0-21A2-694B-B121-FF8559FE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2" name="Rectangle 236">
              <a:extLst>
                <a:ext uri="{FF2B5EF4-FFF2-40B4-BE49-F238E27FC236}">
                  <a16:creationId xmlns:a16="http://schemas.microsoft.com/office/drawing/2014/main" id="{5E7DE3B2-CD6F-284F-90F8-28F3D98B0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2020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3" name="Rectangle 237">
              <a:extLst>
                <a:ext uri="{FF2B5EF4-FFF2-40B4-BE49-F238E27FC236}">
                  <a16:creationId xmlns:a16="http://schemas.microsoft.com/office/drawing/2014/main" id="{BA0A3981-D5D7-AA45-8C6B-E438CF4E9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50804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4" name="Rectangle 238">
              <a:extLst>
                <a:ext uri="{FF2B5EF4-FFF2-40B4-BE49-F238E27FC236}">
                  <a16:creationId xmlns:a16="http://schemas.microsoft.com/office/drawing/2014/main" id="{6A7DA13B-1C50-A74A-86B8-3B921A9A0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984" y="471533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5" name="Rectangle 240">
              <a:extLst>
                <a:ext uri="{FF2B5EF4-FFF2-40B4-BE49-F238E27FC236}">
                  <a16:creationId xmlns:a16="http://schemas.microsoft.com/office/drawing/2014/main" id="{2E0A0B29-F9B8-E144-8607-6F2E0FE6F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6" name="Rectangle 241">
              <a:extLst>
                <a:ext uri="{FF2B5EF4-FFF2-40B4-BE49-F238E27FC236}">
                  <a16:creationId xmlns:a16="http://schemas.microsoft.com/office/drawing/2014/main" id="{8E932F2D-658E-2040-822E-F65BA144D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7" name="Rectangle 242">
              <a:extLst>
                <a:ext uri="{FF2B5EF4-FFF2-40B4-BE49-F238E27FC236}">
                  <a16:creationId xmlns:a16="http://schemas.microsoft.com/office/drawing/2014/main" id="{4A514045-15B1-2C42-9034-1F98C66B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8" name="Rectangle 243">
              <a:extLst>
                <a:ext uri="{FF2B5EF4-FFF2-40B4-BE49-F238E27FC236}">
                  <a16:creationId xmlns:a16="http://schemas.microsoft.com/office/drawing/2014/main" id="{2BE2D884-B3E6-A84A-8092-141F74B1A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79" name="Rectangle 244">
              <a:extLst>
                <a:ext uri="{FF2B5EF4-FFF2-40B4-BE49-F238E27FC236}">
                  <a16:creationId xmlns:a16="http://schemas.microsoft.com/office/drawing/2014/main" id="{882D66B3-D658-6743-9271-ED53FB0EB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52020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0" name="Rectangle 247">
              <a:extLst>
                <a:ext uri="{FF2B5EF4-FFF2-40B4-BE49-F238E27FC236}">
                  <a16:creationId xmlns:a16="http://schemas.microsoft.com/office/drawing/2014/main" id="{B3511DE1-E2F7-474A-90AE-EDAF5CB0A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71533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1" name="Rectangle 248">
              <a:extLst>
                <a:ext uri="{FF2B5EF4-FFF2-40B4-BE49-F238E27FC236}">
                  <a16:creationId xmlns:a16="http://schemas.microsoft.com/office/drawing/2014/main" id="{0E8AD928-0F36-C24C-8B69-42D989A47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293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2" name="Rectangle 249">
              <a:extLst>
                <a:ext uri="{FF2B5EF4-FFF2-40B4-BE49-F238E27FC236}">
                  <a16:creationId xmlns:a16="http://schemas.microsoft.com/office/drawing/2014/main" id="{9C9DF6DD-644C-1F41-AA6B-6CBF925BD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532378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3" name="Rectangle 250">
              <a:extLst>
                <a:ext uri="{FF2B5EF4-FFF2-40B4-BE49-F238E27FC236}">
                  <a16:creationId xmlns:a16="http://schemas.microsoft.com/office/drawing/2014/main" id="{8B65A52C-2DE6-BA48-B420-98EE86ACA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5523" y="447195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4" name="Rectangle 254">
              <a:extLst>
                <a:ext uri="{FF2B5EF4-FFF2-40B4-BE49-F238E27FC236}">
                  <a16:creationId xmlns:a16="http://schemas.microsoft.com/office/drawing/2014/main" id="{140D7913-94B2-9642-A391-5155CDAC124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5" name="Rectangle 255">
              <a:extLst>
                <a:ext uri="{FF2B5EF4-FFF2-40B4-BE49-F238E27FC236}">
                  <a16:creationId xmlns:a16="http://schemas.microsoft.com/office/drawing/2014/main" id="{C1A7896B-C38A-1F4E-9D23-ABDFBCBC34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6" name="Rectangle 256">
              <a:extLst>
                <a:ext uri="{FF2B5EF4-FFF2-40B4-BE49-F238E27FC236}">
                  <a16:creationId xmlns:a16="http://schemas.microsoft.com/office/drawing/2014/main" id="{1B92AEFD-43FA-0A4A-B9A4-1235D8623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3753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7" name="Rectangle 258">
              <a:extLst>
                <a:ext uri="{FF2B5EF4-FFF2-40B4-BE49-F238E27FC236}">
                  <a16:creationId xmlns:a16="http://schemas.microsoft.com/office/drawing/2014/main" id="{1AC2039A-0130-8143-9E3C-2261D8E47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59364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8" name="Rectangle 259">
              <a:extLst>
                <a:ext uri="{FF2B5EF4-FFF2-40B4-BE49-F238E27FC236}">
                  <a16:creationId xmlns:a16="http://schemas.microsoft.com/office/drawing/2014/main" id="{4B7243B5-FB48-974D-9BC0-19ED918B6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89" name="Rectangle 260">
              <a:extLst>
                <a:ext uri="{FF2B5EF4-FFF2-40B4-BE49-F238E27FC236}">
                  <a16:creationId xmlns:a16="http://schemas.microsoft.com/office/drawing/2014/main" id="{B287A231-09F8-3943-A65D-3EC00F422D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533753" y="49587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0" name="Rectangle 261">
              <a:extLst>
                <a:ext uri="{FF2B5EF4-FFF2-40B4-BE49-F238E27FC236}">
                  <a16:creationId xmlns:a16="http://schemas.microsoft.com/office/drawing/2014/main" id="{E8406209-BE20-084D-877E-4A27174C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52020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1" name="Rectangle 262">
              <a:extLst>
                <a:ext uri="{FF2B5EF4-FFF2-40B4-BE49-F238E27FC236}">
                  <a16:creationId xmlns:a16="http://schemas.microsoft.com/office/drawing/2014/main" id="{2240968D-F77D-DC4D-B5E9-BB6566D3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062" y="4471950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2" name="Rectangle 263">
              <a:extLst>
                <a:ext uri="{FF2B5EF4-FFF2-40B4-BE49-F238E27FC236}">
                  <a16:creationId xmlns:a16="http://schemas.microsoft.com/office/drawing/2014/main" id="{0C28F426-FAB0-CD46-BF5C-245A6BB1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3" name="Rectangle 265">
              <a:extLst>
                <a:ext uri="{FF2B5EF4-FFF2-40B4-BE49-F238E27FC236}">
                  <a16:creationId xmlns:a16="http://schemas.microsoft.com/office/drawing/2014/main" id="{51ABC102-7636-7F4C-9FB4-0372DF283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4" name="Rectangle 266">
              <a:extLst>
                <a:ext uri="{FF2B5EF4-FFF2-40B4-BE49-F238E27FC236}">
                  <a16:creationId xmlns:a16="http://schemas.microsoft.com/office/drawing/2014/main" id="{466F1A74-BCAA-E24A-96BA-9EB90F185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9587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5" name="Rectangle 267">
              <a:extLst>
                <a:ext uri="{FF2B5EF4-FFF2-40B4-BE49-F238E27FC236}">
                  <a16:creationId xmlns:a16="http://schemas.microsoft.com/office/drawing/2014/main" id="{854265B1-9138-3F4E-8A33-D81196801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0804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6" name="Rectangle 269">
              <a:extLst>
                <a:ext uri="{FF2B5EF4-FFF2-40B4-BE49-F238E27FC236}">
                  <a16:creationId xmlns:a16="http://schemas.microsoft.com/office/drawing/2014/main" id="{7F668673-B056-8546-9118-19E2A6C71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2020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7" name="Rectangle 270">
              <a:extLst>
                <a:ext uri="{FF2B5EF4-FFF2-40B4-BE49-F238E27FC236}">
                  <a16:creationId xmlns:a16="http://schemas.microsoft.com/office/drawing/2014/main" id="{6B9C3F37-C680-0946-9667-05E5F5172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53237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8" name="Rectangle 271">
              <a:extLst>
                <a:ext uri="{FF2B5EF4-FFF2-40B4-BE49-F238E27FC236}">
                  <a16:creationId xmlns:a16="http://schemas.microsoft.com/office/drawing/2014/main" id="{BBF6D53D-7417-E242-B535-95D912275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999" name="Rectangle 272">
              <a:extLst>
                <a:ext uri="{FF2B5EF4-FFF2-40B4-BE49-F238E27FC236}">
                  <a16:creationId xmlns:a16="http://schemas.microsoft.com/office/drawing/2014/main" id="{050A19F6-5A6E-9241-B812-7671663C4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0" name="Rectangle 273">
              <a:extLst>
                <a:ext uri="{FF2B5EF4-FFF2-40B4-BE49-F238E27FC236}">
                  <a16:creationId xmlns:a16="http://schemas.microsoft.com/office/drawing/2014/main" id="{B0A0D6B0-EDF8-AE47-8B10-E503D6D9B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71533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1" name="Rectangle 274">
              <a:extLst>
                <a:ext uri="{FF2B5EF4-FFF2-40B4-BE49-F238E27FC236}">
                  <a16:creationId xmlns:a16="http://schemas.microsoft.com/office/drawing/2014/main" id="{F2B54863-6E62-F444-BD5C-5FCAC4CF1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483702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2" name="Rectangle 275">
              <a:extLst>
                <a:ext uri="{FF2B5EF4-FFF2-40B4-BE49-F238E27FC236}">
                  <a16:creationId xmlns:a16="http://schemas.microsoft.com/office/drawing/2014/main" id="{318F3156-AEF8-A841-AD76-DB848600B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47195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3" name="Rectangle 276">
              <a:extLst>
                <a:ext uri="{FF2B5EF4-FFF2-40B4-BE49-F238E27FC236}">
                  <a16:creationId xmlns:a16="http://schemas.microsoft.com/office/drawing/2014/main" id="{2AC5305A-E09E-7F44-B555-38EA816AE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0832" y="4593640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4" name="Rectangle 279">
              <a:extLst>
                <a:ext uri="{FF2B5EF4-FFF2-40B4-BE49-F238E27FC236}">
                  <a16:creationId xmlns:a16="http://schemas.microsoft.com/office/drawing/2014/main" id="{EC52FD68-F145-3D46-9B69-C32963CD5E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5" name="Rectangle 280">
              <a:extLst>
                <a:ext uri="{FF2B5EF4-FFF2-40B4-BE49-F238E27FC236}">
                  <a16:creationId xmlns:a16="http://schemas.microsoft.com/office/drawing/2014/main" id="{82AE1A88-0E81-D845-9214-E948008847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6" name="Rectangle 281">
              <a:extLst>
                <a:ext uri="{FF2B5EF4-FFF2-40B4-BE49-F238E27FC236}">
                  <a16:creationId xmlns:a16="http://schemas.microsoft.com/office/drawing/2014/main" id="{BF42416D-86BC-844A-9379-278061AD5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7" name="Rectangle 282">
              <a:extLst>
                <a:ext uri="{FF2B5EF4-FFF2-40B4-BE49-F238E27FC236}">
                  <a16:creationId xmlns:a16="http://schemas.microsoft.com/office/drawing/2014/main" id="{721B3C3B-CBCF-C34A-840D-FE4FDA56FE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71533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8" name="Rectangle 283">
              <a:extLst>
                <a:ext uri="{FF2B5EF4-FFF2-40B4-BE49-F238E27FC236}">
                  <a16:creationId xmlns:a16="http://schemas.microsoft.com/office/drawing/2014/main" id="{72614FD6-B7B8-A94E-BA4B-0E4E991FE1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83702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09" name="Rectangle 284">
              <a:extLst>
                <a:ext uri="{FF2B5EF4-FFF2-40B4-BE49-F238E27FC236}">
                  <a16:creationId xmlns:a16="http://schemas.microsoft.com/office/drawing/2014/main" id="{7E0DE146-5FC1-E745-BB1C-28BB7D538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0" name="Rectangle 286">
              <a:extLst>
                <a:ext uri="{FF2B5EF4-FFF2-40B4-BE49-F238E27FC236}">
                  <a16:creationId xmlns:a16="http://schemas.microsoft.com/office/drawing/2014/main" id="{F814C675-C81E-EF4D-A41B-84C77BAA47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4371" y="447195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1" name="Rectangle 287">
              <a:extLst>
                <a:ext uri="{FF2B5EF4-FFF2-40B4-BE49-F238E27FC236}">
                  <a16:creationId xmlns:a16="http://schemas.microsoft.com/office/drawing/2014/main" id="{CED81C52-2B4A-6040-B2E7-CC318A72E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371" y="4593640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2" name="Rectangle 288">
              <a:extLst>
                <a:ext uri="{FF2B5EF4-FFF2-40B4-BE49-F238E27FC236}">
                  <a16:creationId xmlns:a16="http://schemas.microsoft.com/office/drawing/2014/main" id="{3E51191A-C46A-2745-91C5-140C19B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2020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3" name="Rectangle 289">
              <a:extLst>
                <a:ext uri="{FF2B5EF4-FFF2-40B4-BE49-F238E27FC236}">
                  <a16:creationId xmlns:a16="http://schemas.microsoft.com/office/drawing/2014/main" id="{C0847C1E-F178-9D49-94A1-8EE71D94D6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53237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4" name="Rectangle 291">
              <a:extLst>
                <a:ext uri="{FF2B5EF4-FFF2-40B4-BE49-F238E27FC236}">
                  <a16:creationId xmlns:a16="http://schemas.microsoft.com/office/drawing/2014/main" id="{E0E31A73-4A76-294C-BBBA-EEBBC87E48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2601" y="49587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5" name="Rectangle 292">
              <a:extLst>
                <a:ext uri="{FF2B5EF4-FFF2-40B4-BE49-F238E27FC236}">
                  <a16:creationId xmlns:a16="http://schemas.microsoft.com/office/drawing/2014/main" id="{FE31E14E-B4AF-5543-8EE4-278890E70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601" y="50804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6" name="Rectangle 293">
              <a:extLst>
                <a:ext uri="{FF2B5EF4-FFF2-40B4-BE49-F238E27FC236}">
                  <a16:creationId xmlns:a16="http://schemas.microsoft.com/office/drawing/2014/main" id="{8AA87CBC-3135-9A45-A03D-205438A295F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3237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7" name="Rectangle 295">
              <a:extLst>
                <a:ext uri="{FF2B5EF4-FFF2-40B4-BE49-F238E27FC236}">
                  <a16:creationId xmlns:a16="http://schemas.microsoft.com/office/drawing/2014/main" id="{6E4CD6AF-3F6D-7644-B528-0DCE053498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83702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8" name="Rectangle 296">
              <a:extLst>
                <a:ext uri="{FF2B5EF4-FFF2-40B4-BE49-F238E27FC236}">
                  <a16:creationId xmlns:a16="http://schemas.microsoft.com/office/drawing/2014/main" id="{02AF701D-9037-0343-BCB0-B8852846F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9587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19" name="Rectangle 297">
              <a:extLst>
                <a:ext uri="{FF2B5EF4-FFF2-40B4-BE49-F238E27FC236}">
                  <a16:creationId xmlns:a16="http://schemas.microsoft.com/office/drawing/2014/main" id="{E1920350-89D7-5C4E-8EA4-7EA0445D2E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86141" y="50804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0" name="Rectangle 298">
              <a:extLst>
                <a:ext uri="{FF2B5EF4-FFF2-40B4-BE49-F238E27FC236}">
                  <a16:creationId xmlns:a16="http://schemas.microsoft.com/office/drawing/2014/main" id="{1109CBE9-19AF-694A-983A-ACB103DD9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52020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1" name="Rectangle 299">
              <a:extLst>
                <a:ext uri="{FF2B5EF4-FFF2-40B4-BE49-F238E27FC236}">
                  <a16:creationId xmlns:a16="http://schemas.microsoft.com/office/drawing/2014/main" id="{1D3E8283-2B15-9C47-8C1D-2F641FE44C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459364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2" name="Rectangle 300">
              <a:extLst>
                <a:ext uri="{FF2B5EF4-FFF2-40B4-BE49-F238E27FC236}">
                  <a16:creationId xmlns:a16="http://schemas.microsoft.com/office/drawing/2014/main" id="{0725F4F4-0C40-4143-A416-2B0066381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71533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3" name="Rectangle 302">
              <a:extLst>
                <a:ext uri="{FF2B5EF4-FFF2-40B4-BE49-F238E27FC236}">
                  <a16:creationId xmlns:a16="http://schemas.microsoft.com/office/drawing/2014/main" id="{AD9ED0C6-E429-E941-BB9C-A7F9090DB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4471950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4" name="Rectangle 304">
              <a:extLst>
                <a:ext uri="{FF2B5EF4-FFF2-40B4-BE49-F238E27FC236}">
                  <a16:creationId xmlns:a16="http://schemas.microsoft.com/office/drawing/2014/main" id="{D086D34A-4E24-8D40-B6BE-5CCD3A2429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08040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5" name="Rectangle 305">
              <a:extLst>
                <a:ext uri="{FF2B5EF4-FFF2-40B4-BE49-F238E27FC236}">
                  <a16:creationId xmlns:a16="http://schemas.microsoft.com/office/drawing/2014/main" id="{010206F3-11F9-414D-8A25-867BADA1B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910" y="520209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6" name="Rectangle 306">
              <a:extLst>
                <a:ext uri="{FF2B5EF4-FFF2-40B4-BE49-F238E27FC236}">
                  <a16:creationId xmlns:a16="http://schemas.microsoft.com/office/drawing/2014/main" id="{4AAD7678-E2E1-6545-A439-E1F9831682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507910" y="53237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7" name="Rectangle 308">
              <a:extLst>
                <a:ext uri="{FF2B5EF4-FFF2-40B4-BE49-F238E27FC236}">
                  <a16:creationId xmlns:a16="http://schemas.microsoft.com/office/drawing/2014/main" id="{33B75DDE-913A-9841-A34E-BBDD07787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47195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8" name="Rectangle 309">
              <a:extLst>
                <a:ext uri="{FF2B5EF4-FFF2-40B4-BE49-F238E27FC236}">
                  <a16:creationId xmlns:a16="http://schemas.microsoft.com/office/drawing/2014/main" id="{2A4E72B1-7601-F145-BA27-678A97457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71533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29" name="Rectangle 310">
              <a:extLst>
                <a:ext uri="{FF2B5EF4-FFF2-40B4-BE49-F238E27FC236}">
                  <a16:creationId xmlns:a16="http://schemas.microsoft.com/office/drawing/2014/main" id="{A5ED2922-8A30-A64D-9D7F-6B514881A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59364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0" name="Rectangle 311">
              <a:extLst>
                <a:ext uri="{FF2B5EF4-FFF2-40B4-BE49-F238E27FC236}">
                  <a16:creationId xmlns:a16="http://schemas.microsoft.com/office/drawing/2014/main" id="{DE745671-DEC4-6C49-8022-9A50D8289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837020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1" name="Rectangle 312">
              <a:extLst>
                <a:ext uri="{FF2B5EF4-FFF2-40B4-BE49-F238E27FC236}">
                  <a16:creationId xmlns:a16="http://schemas.microsoft.com/office/drawing/2014/main" id="{8491AFFE-3BE6-324D-A450-640E1C319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141" y="49587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2" name="Rectangle 313">
              <a:extLst>
                <a:ext uri="{FF2B5EF4-FFF2-40B4-BE49-F238E27FC236}">
                  <a16:creationId xmlns:a16="http://schemas.microsoft.com/office/drawing/2014/main" id="{6F63ADC8-DDCA-A849-A7F1-2697E2D8F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3" name="Rectangle 314">
              <a:extLst>
                <a:ext uri="{FF2B5EF4-FFF2-40B4-BE49-F238E27FC236}">
                  <a16:creationId xmlns:a16="http://schemas.microsoft.com/office/drawing/2014/main" id="{45FD8E24-10E2-C94A-B46D-6E63A539C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71533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4" name="Rectangle 315">
              <a:extLst>
                <a:ext uri="{FF2B5EF4-FFF2-40B4-BE49-F238E27FC236}">
                  <a16:creationId xmlns:a16="http://schemas.microsoft.com/office/drawing/2014/main" id="{A9EEE539-C4B3-1C4B-B0FF-F18121012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9587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5" name="Rectangle 316">
              <a:extLst>
                <a:ext uri="{FF2B5EF4-FFF2-40B4-BE49-F238E27FC236}">
                  <a16:creationId xmlns:a16="http://schemas.microsoft.com/office/drawing/2014/main" id="{7AC6A8B1-DD4E-0248-9A2A-98A22FB15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0804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6" name="Rectangle 317">
              <a:extLst>
                <a:ext uri="{FF2B5EF4-FFF2-40B4-BE49-F238E27FC236}">
                  <a16:creationId xmlns:a16="http://schemas.microsoft.com/office/drawing/2014/main" id="{75B273FB-8FE7-9B4E-90EF-AAF39A6C6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20209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7" name="Rectangle 318">
              <a:extLst>
                <a:ext uri="{FF2B5EF4-FFF2-40B4-BE49-F238E27FC236}">
                  <a16:creationId xmlns:a16="http://schemas.microsoft.com/office/drawing/2014/main" id="{9EA069EC-4D32-844B-BE1E-C09B066AB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532378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8" name="Rectangle 319">
              <a:extLst>
                <a:ext uri="{FF2B5EF4-FFF2-40B4-BE49-F238E27FC236}">
                  <a16:creationId xmlns:a16="http://schemas.microsoft.com/office/drawing/2014/main" id="{E852A8FA-6FCF-B842-8BA9-2B68BCC21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83702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39" name="Rectangle 321">
              <a:extLst>
                <a:ext uri="{FF2B5EF4-FFF2-40B4-BE49-F238E27FC236}">
                  <a16:creationId xmlns:a16="http://schemas.microsoft.com/office/drawing/2014/main" id="{46F0E208-C6E3-294A-9F7C-98F414B32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9680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0" name="Rectangle 323">
              <a:extLst>
                <a:ext uri="{FF2B5EF4-FFF2-40B4-BE49-F238E27FC236}">
                  <a16:creationId xmlns:a16="http://schemas.microsoft.com/office/drawing/2014/main" id="{EB1684C2-A665-3A4D-B299-968B24357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471950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1" name="Rectangle 324">
              <a:extLst>
                <a:ext uri="{FF2B5EF4-FFF2-40B4-BE49-F238E27FC236}">
                  <a16:creationId xmlns:a16="http://schemas.microsoft.com/office/drawing/2014/main" id="{9B176BAD-5AF6-8C46-8AAF-46518844B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715330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2" name="Rectangle 325">
              <a:extLst>
                <a:ext uri="{FF2B5EF4-FFF2-40B4-BE49-F238E27FC236}">
                  <a16:creationId xmlns:a16="http://schemas.microsoft.com/office/drawing/2014/main" id="{E0007855-2B51-5F41-A7AB-B516A1A11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9587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3" name="Rectangle 326">
              <a:extLst>
                <a:ext uri="{FF2B5EF4-FFF2-40B4-BE49-F238E27FC236}">
                  <a16:creationId xmlns:a16="http://schemas.microsoft.com/office/drawing/2014/main" id="{DC9A7F70-BCE4-1448-B55F-66FC2AEFD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0804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4" name="Rectangle 327">
              <a:extLst>
                <a:ext uri="{FF2B5EF4-FFF2-40B4-BE49-F238E27FC236}">
                  <a16:creationId xmlns:a16="http://schemas.microsoft.com/office/drawing/2014/main" id="{05C1D568-E755-2949-BB59-06BDF4CD6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32378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5" name="Rectangle 330">
              <a:extLst>
                <a:ext uri="{FF2B5EF4-FFF2-40B4-BE49-F238E27FC236}">
                  <a16:creationId xmlns:a16="http://schemas.microsoft.com/office/drawing/2014/main" id="{B2EE7BDF-9B73-2D46-827D-CB6357651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593640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6" name="Rectangle 331">
              <a:extLst>
                <a:ext uri="{FF2B5EF4-FFF2-40B4-BE49-F238E27FC236}">
                  <a16:creationId xmlns:a16="http://schemas.microsoft.com/office/drawing/2014/main" id="{830CA0A5-581F-2E42-BD16-63E6B4E92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5202091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  <p:sp>
          <p:nvSpPr>
            <p:cNvPr id="1047" name="Rectangle 332">
              <a:extLst>
                <a:ext uri="{FF2B5EF4-FFF2-40B4-BE49-F238E27FC236}">
                  <a16:creationId xmlns:a16="http://schemas.microsoft.com/office/drawing/2014/main" id="{517323A5-66A0-2B49-A4E1-99966A41A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449" y="4837020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1050">
                <a:uFillTx/>
                <a:cs typeface="Arial" charset="0"/>
              </a:endParaRPr>
            </a:p>
          </p:txBody>
        </p:sp>
      </p:grpSp>
      <p:pic>
        <p:nvPicPr>
          <p:cNvPr id="1048" name="Picture 3">
            <a:extLst>
              <a:ext uri="{FF2B5EF4-FFF2-40B4-BE49-F238E27FC236}">
                <a16:creationId xmlns:a16="http://schemas.microsoft.com/office/drawing/2014/main" id="{198BDF47-5642-1440-89CD-262DFA9D6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810" b="10270"/>
          <a:stretch/>
        </p:blipFill>
        <p:spPr bwMode="auto">
          <a:xfrm>
            <a:off x="2977204" y="2970396"/>
            <a:ext cx="5654542" cy="673060"/>
          </a:xfrm>
          <a:prstGeom prst="rect">
            <a:avLst/>
          </a:prstGeom>
          <a:solidFill>
            <a:srgbClr val="202024"/>
          </a:solidFill>
          <a:ln>
            <a:solidFill>
              <a:srgbClr val="202024"/>
            </a:solidFill>
          </a:ln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CAFA9C80-CDF3-DB43-BB7C-E908D9F66CE2}"/>
              </a:ext>
            </a:extLst>
          </p:cNvPr>
          <p:cNvSpPr>
            <a:spLocks/>
          </p:cNvSpPr>
          <p:nvPr/>
        </p:nvSpPr>
        <p:spPr>
          <a:xfrm>
            <a:off x="2615649" y="620234"/>
            <a:ext cx="6306159" cy="4100620"/>
          </a:xfrm>
          <a:prstGeom prst="rect">
            <a:avLst/>
          </a:prstGeom>
          <a:gradFill flip="none" rotWithShape="1">
            <a:gsLst>
              <a:gs pos="22000">
                <a:srgbClr val="202024">
                  <a:alpha val="0"/>
                </a:srgbClr>
              </a:gs>
              <a:gs pos="34000">
                <a:srgbClr val="202024">
                  <a:alpha val="56000"/>
                </a:srgbClr>
              </a:gs>
              <a:gs pos="59000">
                <a:srgbClr val="202024"/>
              </a:gs>
            </a:gsLst>
            <a:lin ang="10800000" scaled="0"/>
            <a:tileRect/>
          </a:gradFill>
          <a:ln w="762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>
                <a:uFillTx/>
              </a:defRPr>
            </a:pPr>
            <a:endParaRPr lang="en-US" sz="1050" dirty="0">
              <a:uFillTx/>
            </a:endParaRP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A3BAEA3D-F381-124C-85C7-16EEB11A69EF}"/>
              </a:ext>
            </a:extLst>
          </p:cNvPr>
          <p:cNvGrpSpPr/>
          <p:nvPr/>
        </p:nvGrpSpPr>
        <p:grpSpPr>
          <a:xfrm rot="16200000">
            <a:off x="8195058" y="3593777"/>
            <a:ext cx="1265079" cy="215444"/>
            <a:chOff x="806734" y="4046186"/>
            <a:chExt cx="1694728" cy="288614"/>
          </a:xfrm>
        </p:grpSpPr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F15AC7BA-C6A8-434A-83FB-AD01448405CA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>
                      <a:lumMod val="50000"/>
                    </a:schemeClr>
                  </a:solidFill>
                </a:rPr>
                <a:t>E. Della Valle</a:t>
              </a:r>
            </a:p>
          </p:txBody>
        </p:sp>
        <p:pic>
          <p:nvPicPr>
            <p:cNvPr id="1052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786151E9-1897-7343-8F62-B3BDF9F96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11D28F15-5533-3045-A9A8-2EB524527382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221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 struggling with reactive answers</a:t>
            </a:r>
            <a:endParaRPr lang="en-US" dirty="0"/>
          </a:p>
        </p:txBody>
      </p:sp>
      <p:sp>
        <p:nvSpPr>
          <p:cNvPr id="524" name="Footer Placeholder 7">
            <a:extLst>
              <a:ext uri="{FF2B5EF4-FFF2-40B4-BE49-F238E27FC236}">
                <a16:creationId xmlns:a16="http://schemas.microsoft.com/office/drawing/2014/main" id="{87CF56BD-3891-124A-8AF3-0E0AA836B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25" name="Slide Number Placeholder 8">
            <a:extLst>
              <a:ext uri="{FF2B5EF4-FFF2-40B4-BE49-F238E27FC236}">
                <a16:creationId xmlns:a16="http://schemas.microsoft.com/office/drawing/2014/main" id="{DCCF0A44-CAEB-1243-BFDE-FF123D94E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221195" name="Content Placeholder 2"/>
          <p:cNvSpPr>
            <a:spLocks noGrp="1"/>
          </p:cNvSpPr>
          <p:nvPr>
            <p:ph type="body" idx="1"/>
          </p:nvPr>
        </p:nvSpPr>
        <p:spPr>
          <a:xfrm>
            <a:off x="463541" y="1105787"/>
            <a:ext cx="8208348" cy="3529714"/>
          </a:xfrm>
        </p:spPr>
        <p:txBody>
          <a:bodyPr/>
          <a:lstStyle/>
          <a:p>
            <a:pPr>
              <a:spcBef>
                <a:spcPts val="1400"/>
              </a:spcBef>
            </a:pPr>
            <a:r>
              <a:rPr lang="en-GB" dirty="0"/>
              <a:t>What is the expected time to failure when that turbine</a:t>
            </a:r>
            <a:br>
              <a:rPr lang="en-GB" dirty="0"/>
            </a:br>
            <a:r>
              <a:rPr lang="en-GB" dirty="0"/>
              <a:t>starts to vibrate as detected in the last 10 minutes? </a:t>
            </a:r>
          </a:p>
          <a:p>
            <a:pPr>
              <a:spcBef>
                <a:spcPts val="1400"/>
              </a:spcBef>
            </a:pPr>
            <a:r>
              <a:rPr lang="en-GB" dirty="0"/>
              <a:t>Can I get to that meeting in the next</a:t>
            </a:r>
            <a:br>
              <a:rPr lang="en-GB" dirty="0"/>
            </a:br>
            <a:r>
              <a:rPr lang="en-GB" dirty="0"/>
              <a:t>15 min using public transport?</a:t>
            </a:r>
          </a:p>
          <a:p>
            <a:pPr>
              <a:spcBef>
                <a:spcPts val="1400"/>
              </a:spcBef>
            </a:pPr>
            <a:r>
              <a:rPr lang="en-GB" dirty="0"/>
              <a:t>Who is driving the discussion </a:t>
            </a:r>
            <a:br>
              <a:rPr lang="en-GB" dirty="0"/>
            </a:br>
            <a:r>
              <a:rPr lang="en-GB" dirty="0"/>
              <a:t>about the top 10 emerging topics?</a:t>
            </a:r>
          </a:p>
          <a:p>
            <a:pPr>
              <a:spcBef>
                <a:spcPts val="1400"/>
              </a:spcBef>
            </a:pPr>
            <a:r>
              <a:rPr lang="en-GB" dirty="0"/>
              <a:t>Requiring </a:t>
            </a:r>
            <a:r>
              <a:rPr lang="en-GB" b="1" dirty="0">
                <a:solidFill>
                  <a:schemeClr val="accent1"/>
                </a:solidFill>
              </a:rPr>
              <a:t>continuous processing </a:t>
            </a:r>
            <a:br>
              <a:rPr lang="en-GB" dirty="0"/>
            </a:br>
            <a:r>
              <a:rPr lang="en-GB" dirty="0"/>
              <a:t>and </a:t>
            </a:r>
            <a:r>
              <a:rPr lang="en-GB" b="1" dirty="0">
                <a:solidFill>
                  <a:schemeClr val="accent1"/>
                </a:solidFill>
              </a:rPr>
              <a:t>reactive answers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Because there are two moments to extract value from data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15903" y="1297172"/>
            <a:ext cx="0" cy="3006212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766464" y="4125400"/>
            <a:ext cx="7376175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 rot="16200000">
            <a:off x="253350" y="1908567"/>
            <a:ext cx="84189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Value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157508" y="4137905"/>
            <a:ext cx="619372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</a:t>
            </a:r>
            <a:r>
              <a:rPr lang="en-GB" sz="1600" dirty="0" err="1">
                <a:solidFill>
                  <a:schemeClr val="bg1"/>
                </a:solidFill>
                <a:uFillTx/>
                <a:latin typeface="Arial"/>
                <a:cs typeface="Arial"/>
              </a:rPr>
              <a:t>ms.</a:t>
            </a:r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  sec.        min.       hours       days     months     years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277294" y="4248040"/>
            <a:ext cx="10567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velocity</a:t>
            </a:r>
          </a:p>
        </p:txBody>
      </p:sp>
      <p:sp>
        <p:nvSpPr>
          <p:cNvPr id="19" name="Freeform 18"/>
          <p:cNvSpPr>
            <a:spLocks/>
          </p:cNvSpPr>
          <p:nvPr/>
        </p:nvSpPr>
        <p:spPr>
          <a:xfrm>
            <a:off x="946820" y="1935132"/>
            <a:ext cx="7045603" cy="2184339"/>
          </a:xfrm>
          <a:custGeom>
            <a:avLst/>
            <a:gdLst>
              <a:gd name="connsiteX0" fmla="*/ 0 w 11525250"/>
              <a:gd name="connsiteY0" fmla="*/ 5108353 h 5108353"/>
              <a:gd name="connsiteX1" fmla="*/ 603250 w 11525250"/>
              <a:gd name="connsiteY1" fmla="*/ 3298603 h 5108353"/>
              <a:gd name="connsiteX2" fmla="*/ 1730375 w 11525250"/>
              <a:gd name="connsiteY2" fmla="*/ 139478 h 5108353"/>
              <a:gd name="connsiteX3" fmla="*/ 2492375 w 11525250"/>
              <a:gd name="connsiteY3" fmla="*/ 758603 h 5108353"/>
              <a:gd name="connsiteX4" fmla="*/ 3349625 w 11525250"/>
              <a:gd name="connsiteY4" fmla="*/ 2568353 h 5108353"/>
              <a:gd name="connsiteX5" fmla="*/ 5191125 w 11525250"/>
              <a:gd name="connsiteY5" fmla="*/ 4378103 h 5108353"/>
              <a:gd name="connsiteX6" fmla="*/ 7112000 w 11525250"/>
              <a:gd name="connsiteY6" fmla="*/ 4886103 h 5108353"/>
              <a:gd name="connsiteX7" fmla="*/ 8921750 w 11525250"/>
              <a:gd name="connsiteY7" fmla="*/ 4441603 h 5108353"/>
              <a:gd name="connsiteX8" fmla="*/ 9953625 w 11525250"/>
              <a:gd name="connsiteY8" fmla="*/ 3377978 h 5108353"/>
              <a:gd name="connsiteX9" fmla="*/ 10842625 w 11525250"/>
              <a:gd name="connsiteY9" fmla="*/ 4028853 h 5108353"/>
              <a:gd name="connsiteX10" fmla="*/ 11525250 w 11525250"/>
              <a:gd name="connsiteY10" fmla="*/ 4759103 h 5108353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4229848 w 14229848"/>
              <a:gd name="connsiteY10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38780 w 14229848"/>
              <a:gd name="connsiteY10" fmla="*/ 4576936 h 5110402"/>
              <a:gd name="connsiteX11" fmla="*/ 14229848 w 14229848"/>
              <a:gd name="connsiteY11" fmla="*/ 4891393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9953625 w 14195613"/>
              <a:gd name="connsiteY7" fmla="*/ 3380027 h 5110402"/>
              <a:gd name="connsiteX8" fmla="*/ 10842625 w 14195613"/>
              <a:gd name="connsiteY8" fmla="*/ 4030902 h 5110402"/>
              <a:gd name="connsiteX9" fmla="*/ 12038780 w 14195613"/>
              <a:gd name="connsiteY9" fmla="*/ 4576936 h 5110402"/>
              <a:gd name="connsiteX10" fmla="*/ 14195613 w 14195613"/>
              <a:gd name="connsiteY10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86682 w 14195613"/>
              <a:gd name="connsiteY9" fmla="*/ 3500993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269272 w 14195613"/>
              <a:gd name="connsiteY10" fmla="*/ 3811517 h 5110402"/>
              <a:gd name="connsiteX11" fmla="*/ 14195613 w 14195613"/>
              <a:gd name="connsiteY11" fmla="*/ 4777432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79031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789377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3377 h 5113377"/>
              <a:gd name="connsiteX1" fmla="*/ 603250 w 14224425"/>
              <a:gd name="connsiteY1" fmla="*/ 3303627 h 5113377"/>
              <a:gd name="connsiteX2" fmla="*/ 1730375 w 14224425"/>
              <a:gd name="connsiteY2" fmla="*/ 144502 h 5113377"/>
              <a:gd name="connsiteX3" fmla="*/ 2492375 w 14224425"/>
              <a:gd name="connsiteY3" fmla="*/ 763627 h 5113377"/>
              <a:gd name="connsiteX4" fmla="*/ 4041099 w 14224425"/>
              <a:gd name="connsiteY4" fmla="*/ 2808886 h 5113377"/>
              <a:gd name="connsiteX5" fmla="*/ 5088418 w 14224425"/>
              <a:gd name="connsiteY5" fmla="*/ 4073804 h 5113377"/>
              <a:gd name="connsiteX6" fmla="*/ 7043532 w 14224425"/>
              <a:gd name="connsiteY6" fmla="*/ 4663206 h 5113377"/>
              <a:gd name="connsiteX7" fmla="*/ 8417292 w 14224425"/>
              <a:gd name="connsiteY7" fmla="*/ 3535279 h 5113377"/>
              <a:gd name="connsiteX8" fmla="*/ 9953625 w 14224425"/>
              <a:gd name="connsiteY8" fmla="*/ 556837 h 5113377"/>
              <a:gd name="connsiteX9" fmla="*/ 10957874 w 14224425"/>
              <a:gd name="connsiteY9" fmla="*/ 2385280 h 5113377"/>
              <a:gd name="connsiteX10" fmla="*/ 12269272 w 14224425"/>
              <a:gd name="connsiteY10" fmla="*/ 3814492 h 5113377"/>
              <a:gd name="connsiteX11" fmla="*/ 14224425 w 14224425"/>
              <a:gd name="connsiteY11" fmla="*/ 4191619 h 5113377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1730375 w 14224425"/>
              <a:gd name="connsiteY2" fmla="*/ 121304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2393036 w 14224425"/>
              <a:gd name="connsiteY2" fmla="*/ 121302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111384 h 5111384"/>
              <a:gd name="connsiteX1" fmla="*/ 603250 w 14224425"/>
              <a:gd name="connsiteY1" fmla="*/ 3301634 h 5111384"/>
              <a:gd name="connsiteX2" fmla="*/ 2393036 w 14224425"/>
              <a:gd name="connsiteY2" fmla="*/ 142507 h 5111384"/>
              <a:gd name="connsiteX3" fmla="*/ 3212658 w 14224425"/>
              <a:gd name="connsiteY3" fmla="*/ 879393 h 5111384"/>
              <a:gd name="connsiteX4" fmla="*/ 4041099 w 14224425"/>
              <a:gd name="connsiteY4" fmla="*/ 2806893 h 5111384"/>
              <a:gd name="connsiteX5" fmla="*/ 5088418 w 14224425"/>
              <a:gd name="connsiteY5" fmla="*/ 4071811 h 5111384"/>
              <a:gd name="connsiteX6" fmla="*/ 7043532 w 14224425"/>
              <a:gd name="connsiteY6" fmla="*/ 4661213 h 5111384"/>
              <a:gd name="connsiteX7" fmla="*/ 8417292 w 14224425"/>
              <a:gd name="connsiteY7" fmla="*/ 3533286 h 5111384"/>
              <a:gd name="connsiteX8" fmla="*/ 9953625 w 14224425"/>
              <a:gd name="connsiteY8" fmla="*/ 554844 h 5111384"/>
              <a:gd name="connsiteX9" fmla="*/ 10957874 w 14224425"/>
              <a:gd name="connsiteY9" fmla="*/ 2383287 h 5111384"/>
              <a:gd name="connsiteX10" fmla="*/ 12269272 w 14224425"/>
              <a:gd name="connsiteY10" fmla="*/ 3812499 h 5111384"/>
              <a:gd name="connsiteX11" fmla="*/ 14224425 w 14224425"/>
              <a:gd name="connsiteY11" fmla="*/ 4189626 h 5111384"/>
              <a:gd name="connsiteX0" fmla="*/ 0 w 14224425"/>
              <a:gd name="connsiteY0" fmla="*/ 5002205 h 5002205"/>
              <a:gd name="connsiteX1" fmla="*/ 1467593 w 14224425"/>
              <a:gd name="connsiteY1" fmla="*/ 1543858 h 5002205"/>
              <a:gd name="connsiteX2" fmla="*/ 2393036 w 14224425"/>
              <a:gd name="connsiteY2" fmla="*/ 33328 h 5002205"/>
              <a:gd name="connsiteX3" fmla="*/ 3212658 w 14224425"/>
              <a:gd name="connsiteY3" fmla="*/ 770214 h 5002205"/>
              <a:gd name="connsiteX4" fmla="*/ 4041099 w 14224425"/>
              <a:gd name="connsiteY4" fmla="*/ 2697714 h 5002205"/>
              <a:gd name="connsiteX5" fmla="*/ 5088418 w 14224425"/>
              <a:gd name="connsiteY5" fmla="*/ 3962632 h 5002205"/>
              <a:gd name="connsiteX6" fmla="*/ 7043532 w 14224425"/>
              <a:gd name="connsiteY6" fmla="*/ 4552034 h 5002205"/>
              <a:gd name="connsiteX7" fmla="*/ 8417292 w 14224425"/>
              <a:gd name="connsiteY7" fmla="*/ 3424107 h 5002205"/>
              <a:gd name="connsiteX8" fmla="*/ 9953625 w 14224425"/>
              <a:gd name="connsiteY8" fmla="*/ 445665 h 5002205"/>
              <a:gd name="connsiteX9" fmla="*/ 10957874 w 14224425"/>
              <a:gd name="connsiteY9" fmla="*/ 2274108 h 5002205"/>
              <a:gd name="connsiteX10" fmla="*/ 12269272 w 14224425"/>
              <a:gd name="connsiteY10" fmla="*/ 3703320 h 5002205"/>
              <a:gd name="connsiteX11" fmla="*/ 14224425 w 14224425"/>
              <a:gd name="connsiteY11" fmla="*/ 4080447 h 5002205"/>
              <a:gd name="connsiteX0" fmla="*/ 0 w 14224425"/>
              <a:gd name="connsiteY0" fmla="*/ 5004883 h 5004883"/>
              <a:gd name="connsiteX1" fmla="*/ 1467593 w 14224425"/>
              <a:gd name="connsiteY1" fmla="*/ 1546536 h 5004883"/>
              <a:gd name="connsiteX2" fmla="*/ 2393036 w 14224425"/>
              <a:gd name="connsiteY2" fmla="*/ 36006 h 5004883"/>
              <a:gd name="connsiteX3" fmla="*/ 3212658 w 14224425"/>
              <a:gd name="connsiteY3" fmla="*/ 772892 h 5004883"/>
              <a:gd name="connsiteX4" fmla="*/ 5088418 w 14224425"/>
              <a:gd name="connsiteY4" fmla="*/ 3965310 h 5004883"/>
              <a:gd name="connsiteX5" fmla="*/ 7043532 w 14224425"/>
              <a:gd name="connsiteY5" fmla="*/ 4554712 h 5004883"/>
              <a:gd name="connsiteX6" fmla="*/ 8417292 w 14224425"/>
              <a:gd name="connsiteY6" fmla="*/ 3426785 h 5004883"/>
              <a:gd name="connsiteX7" fmla="*/ 9953625 w 14224425"/>
              <a:gd name="connsiteY7" fmla="*/ 448343 h 5004883"/>
              <a:gd name="connsiteX8" fmla="*/ 10957874 w 14224425"/>
              <a:gd name="connsiteY8" fmla="*/ 2276786 h 5004883"/>
              <a:gd name="connsiteX9" fmla="*/ 12269272 w 14224425"/>
              <a:gd name="connsiteY9" fmla="*/ 3705998 h 5004883"/>
              <a:gd name="connsiteX10" fmla="*/ 14224425 w 14224425"/>
              <a:gd name="connsiteY10" fmla="*/ 4083125 h 5004883"/>
              <a:gd name="connsiteX0" fmla="*/ 0 w 14224425"/>
              <a:gd name="connsiteY0" fmla="*/ 5004883 h 5004883"/>
              <a:gd name="connsiteX1" fmla="*/ 1208024 w 14224425"/>
              <a:gd name="connsiteY1" fmla="*/ 4074851 h 5004883"/>
              <a:gd name="connsiteX2" fmla="*/ 1467593 w 14224425"/>
              <a:gd name="connsiteY2" fmla="*/ 1546536 h 5004883"/>
              <a:gd name="connsiteX3" fmla="*/ 2393036 w 14224425"/>
              <a:gd name="connsiteY3" fmla="*/ 36006 h 5004883"/>
              <a:gd name="connsiteX4" fmla="*/ 3212658 w 14224425"/>
              <a:gd name="connsiteY4" fmla="*/ 772892 h 5004883"/>
              <a:gd name="connsiteX5" fmla="*/ 5088418 w 14224425"/>
              <a:gd name="connsiteY5" fmla="*/ 3965310 h 5004883"/>
              <a:gd name="connsiteX6" fmla="*/ 7043532 w 14224425"/>
              <a:gd name="connsiteY6" fmla="*/ 4554712 h 5004883"/>
              <a:gd name="connsiteX7" fmla="*/ 8417292 w 14224425"/>
              <a:gd name="connsiteY7" fmla="*/ 3426785 h 5004883"/>
              <a:gd name="connsiteX8" fmla="*/ 9953625 w 14224425"/>
              <a:gd name="connsiteY8" fmla="*/ 448343 h 5004883"/>
              <a:gd name="connsiteX9" fmla="*/ 10957874 w 14224425"/>
              <a:gd name="connsiteY9" fmla="*/ 2276786 h 5004883"/>
              <a:gd name="connsiteX10" fmla="*/ 12269272 w 14224425"/>
              <a:gd name="connsiteY10" fmla="*/ 3705998 h 5004883"/>
              <a:gd name="connsiteX11" fmla="*/ 14224425 w 14224425"/>
              <a:gd name="connsiteY11" fmla="*/ 4083125 h 5004883"/>
              <a:gd name="connsiteX0" fmla="*/ 0 w 14224425"/>
              <a:gd name="connsiteY0" fmla="*/ 5054836 h 5054836"/>
              <a:gd name="connsiteX1" fmla="*/ 1208024 w 14224425"/>
              <a:gd name="connsiteY1" fmla="*/ 4124804 h 5054836"/>
              <a:gd name="connsiteX2" fmla="*/ 2130255 w 14224425"/>
              <a:gd name="connsiteY2" fmla="*/ 2361908 h 5054836"/>
              <a:gd name="connsiteX3" fmla="*/ 2393036 w 14224425"/>
              <a:gd name="connsiteY3" fmla="*/ 85959 h 5054836"/>
              <a:gd name="connsiteX4" fmla="*/ 3212658 w 14224425"/>
              <a:gd name="connsiteY4" fmla="*/ 822845 h 5054836"/>
              <a:gd name="connsiteX5" fmla="*/ 5088418 w 14224425"/>
              <a:gd name="connsiteY5" fmla="*/ 4015263 h 5054836"/>
              <a:gd name="connsiteX6" fmla="*/ 7043532 w 14224425"/>
              <a:gd name="connsiteY6" fmla="*/ 4604665 h 5054836"/>
              <a:gd name="connsiteX7" fmla="*/ 8417292 w 14224425"/>
              <a:gd name="connsiteY7" fmla="*/ 3476738 h 5054836"/>
              <a:gd name="connsiteX8" fmla="*/ 9953625 w 14224425"/>
              <a:gd name="connsiteY8" fmla="*/ 498296 h 5054836"/>
              <a:gd name="connsiteX9" fmla="*/ 10957874 w 14224425"/>
              <a:gd name="connsiteY9" fmla="*/ 2326739 h 5054836"/>
              <a:gd name="connsiteX10" fmla="*/ 12269272 w 14224425"/>
              <a:gd name="connsiteY10" fmla="*/ 3755951 h 5054836"/>
              <a:gd name="connsiteX11" fmla="*/ 14224425 w 14224425"/>
              <a:gd name="connsiteY11" fmla="*/ 4133078 h 5054836"/>
              <a:gd name="connsiteX0" fmla="*/ 0 w 14224425"/>
              <a:gd name="connsiteY0" fmla="*/ 4978404 h 4978404"/>
              <a:gd name="connsiteX1" fmla="*/ 1208024 w 14224425"/>
              <a:gd name="connsiteY1" fmla="*/ 4048372 h 4978404"/>
              <a:gd name="connsiteX2" fmla="*/ 2130255 w 14224425"/>
              <a:gd name="connsiteY2" fmla="*/ 2285476 h 4978404"/>
              <a:gd name="connsiteX3" fmla="*/ 2393036 w 14224425"/>
              <a:gd name="connsiteY3" fmla="*/ 9527 h 4978404"/>
              <a:gd name="connsiteX4" fmla="*/ 3961756 w 14224425"/>
              <a:gd name="connsiteY4" fmla="*/ 1570712 h 4978404"/>
              <a:gd name="connsiteX5" fmla="*/ 5088418 w 14224425"/>
              <a:gd name="connsiteY5" fmla="*/ 3938831 h 4978404"/>
              <a:gd name="connsiteX6" fmla="*/ 7043532 w 14224425"/>
              <a:gd name="connsiteY6" fmla="*/ 4528233 h 4978404"/>
              <a:gd name="connsiteX7" fmla="*/ 8417292 w 14224425"/>
              <a:gd name="connsiteY7" fmla="*/ 3400306 h 4978404"/>
              <a:gd name="connsiteX8" fmla="*/ 9953625 w 14224425"/>
              <a:gd name="connsiteY8" fmla="*/ 421864 h 4978404"/>
              <a:gd name="connsiteX9" fmla="*/ 10957874 w 14224425"/>
              <a:gd name="connsiteY9" fmla="*/ 2250307 h 4978404"/>
              <a:gd name="connsiteX10" fmla="*/ 12269272 w 14224425"/>
              <a:gd name="connsiteY10" fmla="*/ 3679519 h 4978404"/>
              <a:gd name="connsiteX11" fmla="*/ 14224425 w 14224425"/>
              <a:gd name="connsiteY11" fmla="*/ 4056646 h 4978404"/>
              <a:gd name="connsiteX0" fmla="*/ 0 w 14224425"/>
              <a:gd name="connsiteY0" fmla="*/ 4919959 h 4919959"/>
              <a:gd name="connsiteX1" fmla="*/ 1208024 w 14224425"/>
              <a:gd name="connsiteY1" fmla="*/ 3989927 h 4919959"/>
              <a:gd name="connsiteX2" fmla="*/ 2130255 w 14224425"/>
              <a:gd name="connsiteY2" fmla="*/ 2227031 h 4919959"/>
              <a:gd name="connsiteX3" fmla="*/ 3199753 w 14224425"/>
              <a:gd name="connsiteY3" fmla="*/ 9961 h 4919959"/>
              <a:gd name="connsiteX4" fmla="*/ 3961756 w 14224425"/>
              <a:gd name="connsiteY4" fmla="*/ 1512267 h 4919959"/>
              <a:gd name="connsiteX5" fmla="*/ 5088418 w 14224425"/>
              <a:gd name="connsiteY5" fmla="*/ 3880386 h 4919959"/>
              <a:gd name="connsiteX6" fmla="*/ 7043532 w 14224425"/>
              <a:gd name="connsiteY6" fmla="*/ 4469788 h 4919959"/>
              <a:gd name="connsiteX7" fmla="*/ 8417292 w 14224425"/>
              <a:gd name="connsiteY7" fmla="*/ 3341861 h 4919959"/>
              <a:gd name="connsiteX8" fmla="*/ 9953625 w 14224425"/>
              <a:gd name="connsiteY8" fmla="*/ 363419 h 4919959"/>
              <a:gd name="connsiteX9" fmla="*/ 10957874 w 14224425"/>
              <a:gd name="connsiteY9" fmla="*/ 2191862 h 4919959"/>
              <a:gd name="connsiteX10" fmla="*/ 12269272 w 14224425"/>
              <a:gd name="connsiteY10" fmla="*/ 3621074 h 4919959"/>
              <a:gd name="connsiteX11" fmla="*/ 14224425 w 14224425"/>
              <a:gd name="connsiteY11" fmla="*/ 3998201 h 4919959"/>
              <a:gd name="connsiteX0" fmla="*/ 0 w 14224425"/>
              <a:gd name="connsiteY0" fmla="*/ 4978400 h 4978400"/>
              <a:gd name="connsiteX1" fmla="*/ 1208024 w 14224425"/>
              <a:gd name="connsiteY1" fmla="*/ 4048368 h 4978400"/>
              <a:gd name="connsiteX2" fmla="*/ 2130255 w 14224425"/>
              <a:gd name="connsiteY2" fmla="*/ 2285472 h 4978400"/>
              <a:gd name="connsiteX3" fmla="*/ 3199753 w 14224425"/>
              <a:gd name="connsiteY3" fmla="*/ 9523 h 4978400"/>
              <a:gd name="connsiteX4" fmla="*/ 3961756 w 14224425"/>
              <a:gd name="connsiteY4" fmla="*/ 1570708 h 4978400"/>
              <a:gd name="connsiteX5" fmla="*/ 5088418 w 14224425"/>
              <a:gd name="connsiteY5" fmla="*/ 3938827 h 4978400"/>
              <a:gd name="connsiteX6" fmla="*/ 7043532 w 14224425"/>
              <a:gd name="connsiteY6" fmla="*/ 4528229 h 4978400"/>
              <a:gd name="connsiteX7" fmla="*/ 8417292 w 14224425"/>
              <a:gd name="connsiteY7" fmla="*/ 3400302 h 4978400"/>
              <a:gd name="connsiteX8" fmla="*/ 9953625 w 14224425"/>
              <a:gd name="connsiteY8" fmla="*/ 421860 h 4978400"/>
              <a:gd name="connsiteX9" fmla="*/ 10957874 w 14224425"/>
              <a:gd name="connsiteY9" fmla="*/ 2250303 h 4978400"/>
              <a:gd name="connsiteX10" fmla="*/ 12269272 w 14224425"/>
              <a:gd name="connsiteY10" fmla="*/ 3679515 h 4978400"/>
              <a:gd name="connsiteX11" fmla="*/ 14224425 w 14224425"/>
              <a:gd name="connsiteY11" fmla="*/ 4056642 h 4978400"/>
              <a:gd name="connsiteX0" fmla="*/ 0 w 14224425"/>
              <a:gd name="connsiteY0" fmla="*/ 4977864 h 4977864"/>
              <a:gd name="connsiteX1" fmla="*/ 1208024 w 14224425"/>
              <a:gd name="connsiteY1" fmla="*/ 4047832 h 4977864"/>
              <a:gd name="connsiteX2" fmla="*/ 2130255 w 14224425"/>
              <a:gd name="connsiteY2" fmla="*/ 2284936 h 4977864"/>
              <a:gd name="connsiteX3" fmla="*/ 3199753 w 14224425"/>
              <a:gd name="connsiteY3" fmla="*/ 8987 h 4977864"/>
              <a:gd name="connsiteX4" fmla="*/ 3961756 w 14224425"/>
              <a:gd name="connsiteY4" fmla="*/ 1570172 h 4977864"/>
              <a:gd name="connsiteX5" fmla="*/ 5203663 w 14224425"/>
              <a:gd name="connsiteY5" fmla="*/ 3526139 h 4977864"/>
              <a:gd name="connsiteX6" fmla="*/ 7043532 w 14224425"/>
              <a:gd name="connsiteY6" fmla="*/ 4527693 h 4977864"/>
              <a:gd name="connsiteX7" fmla="*/ 8417292 w 14224425"/>
              <a:gd name="connsiteY7" fmla="*/ 3399766 h 4977864"/>
              <a:gd name="connsiteX8" fmla="*/ 9953625 w 14224425"/>
              <a:gd name="connsiteY8" fmla="*/ 421324 h 4977864"/>
              <a:gd name="connsiteX9" fmla="*/ 10957874 w 14224425"/>
              <a:gd name="connsiteY9" fmla="*/ 2249767 h 4977864"/>
              <a:gd name="connsiteX10" fmla="*/ 12269272 w 14224425"/>
              <a:gd name="connsiteY10" fmla="*/ 3678979 h 4977864"/>
              <a:gd name="connsiteX11" fmla="*/ 14224425 w 14224425"/>
              <a:gd name="connsiteY11" fmla="*/ 4056106 h 4977864"/>
              <a:gd name="connsiteX0" fmla="*/ 0 w 14224425"/>
              <a:gd name="connsiteY0" fmla="*/ 5044401 h 5044401"/>
              <a:gd name="connsiteX1" fmla="*/ 1208024 w 14224425"/>
              <a:gd name="connsiteY1" fmla="*/ 4114369 h 5044401"/>
              <a:gd name="connsiteX2" fmla="*/ 3199753 w 14224425"/>
              <a:gd name="connsiteY2" fmla="*/ 75524 h 5044401"/>
              <a:gd name="connsiteX3" fmla="*/ 3961756 w 14224425"/>
              <a:gd name="connsiteY3" fmla="*/ 1636709 h 5044401"/>
              <a:gd name="connsiteX4" fmla="*/ 5203663 w 14224425"/>
              <a:gd name="connsiteY4" fmla="*/ 3592676 h 5044401"/>
              <a:gd name="connsiteX5" fmla="*/ 7043532 w 14224425"/>
              <a:gd name="connsiteY5" fmla="*/ 4594230 h 5044401"/>
              <a:gd name="connsiteX6" fmla="*/ 8417292 w 14224425"/>
              <a:gd name="connsiteY6" fmla="*/ 3466303 h 5044401"/>
              <a:gd name="connsiteX7" fmla="*/ 9953625 w 14224425"/>
              <a:gd name="connsiteY7" fmla="*/ 487861 h 5044401"/>
              <a:gd name="connsiteX8" fmla="*/ 10957874 w 14224425"/>
              <a:gd name="connsiteY8" fmla="*/ 2316304 h 5044401"/>
              <a:gd name="connsiteX9" fmla="*/ 12269272 w 14224425"/>
              <a:gd name="connsiteY9" fmla="*/ 3745516 h 5044401"/>
              <a:gd name="connsiteX10" fmla="*/ 14224425 w 14224425"/>
              <a:gd name="connsiteY10" fmla="*/ 4122643 h 5044401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0957874 w 14224425"/>
              <a:gd name="connsiteY7" fmla="*/ 2242727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269272 w 14224425"/>
              <a:gd name="connsiteY7" fmla="*/ 3671939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090329 w 14224425"/>
              <a:gd name="connsiteY7" fmla="*/ 2274443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089857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425" h="4970824">
                <a:moveTo>
                  <a:pt x="0" y="4970824"/>
                </a:moveTo>
                <a:cubicBezTo>
                  <a:pt x="425033" y="4711774"/>
                  <a:pt x="674732" y="4868938"/>
                  <a:pt x="1208024" y="4040792"/>
                </a:cubicBezTo>
                <a:cubicBezTo>
                  <a:pt x="1741316" y="3212646"/>
                  <a:pt x="2533813" y="88896"/>
                  <a:pt x="3199753" y="1947"/>
                </a:cubicBezTo>
                <a:cubicBezTo>
                  <a:pt x="3865693" y="-85002"/>
                  <a:pt x="4563033" y="2765981"/>
                  <a:pt x="5203663" y="3519099"/>
                </a:cubicBezTo>
                <a:cubicBezTo>
                  <a:pt x="5844293" y="4272217"/>
                  <a:pt x="6507927" y="4541715"/>
                  <a:pt x="7043532" y="4520653"/>
                </a:cubicBezTo>
                <a:cubicBezTo>
                  <a:pt x="7579137" y="4499591"/>
                  <a:pt x="7932277" y="4128307"/>
                  <a:pt x="8417292" y="3392726"/>
                </a:cubicBezTo>
                <a:cubicBezTo>
                  <a:pt x="8902307" y="2657145"/>
                  <a:pt x="9265118" y="155693"/>
                  <a:pt x="9953625" y="107169"/>
                </a:cubicBezTo>
                <a:cubicBezTo>
                  <a:pt x="10642132" y="58645"/>
                  <a:pt x="11836534" y="2444597"/>
                  <a:pt x="12548334" y="3101580"/>
                </a:cubicBezTo>
                <a:cubicBezTo>
                  <a:pt x="13260134" y="3758563"/>
                  <a:pt x="13802188" y="4056350"/>
                  <a:pt x="14224425" y="4049066"/>
                </a:cubicBezTo>
              </a:path>
            </a:pathLst>
          </a:custGeom>
          <a:gradFill flip="none" rotWithShape="1">
            <a:gsLst>
              <a:gs pos="47000">
                <a:schemeClr val="bg1"/>
              </a:gs>
              <a:gs pos="81000">
                <a:srgbClr val="202024">
                  <a:alpha val="35000"/>
                </a:srgbClr>
              </a:gs>
              <a:gs pos="91000">
                <a:srgbClr val="202024"/>
              </a:gs>
            </a:gsLst>
            <a:lin ang="5400000" scaled="1"/>
            <a:tileRect/>
          </a:gradFill>
          <a:ln w="12700" cmpd="sng">
            <a:solidFill>
              <a:schemeClr val="bg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n w="76200" cmpd="sng">
                <a:solidFill>
                  <a:schemeClr val="tx1"/>
                </a:solidFill>
              </a:ln>
              <a:solidFill>
                <a:schemeClr val="bg1"/>
              </a:solidFill>
              <a:uFillTx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1377119" y="1495312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uFillTx/>
              </a:rPr>
              <a:t>reactive decisions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5029592" y="1512698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  <a:uFillTx/>
              </a:rPr>
              <a:t>historical analysis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936188" y="1297172"/>
            <a:ext cx="3410078" cy="2815724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78810" y="4075378"/>
            <a:ext cx="5177440" cy="106812"/>
            <a:chOff x="1550966" y="5997812"/>
            <a:chExt cx="6049995" cy="356463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50966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9299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567632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575965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584298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59263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60096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09" y="1359615"/>
            <a:ext cx="3409227" cy="2339912"/>
          </a:xfrm>
          <a:prstGeom prst="rect">
            <a:avLst/>
          </a:prstGeom>
        </p:spPr>
      </p:pic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DFB9D86B-4013-7E4C-B9D0-BECC52A97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504F190E-8E98-CC41-A9AB-0E6FB4C63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13</a:t>
            </a:fld>
            <a:endParaRPr lang="it-IT">
              <a:uFillTx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Because there are two moments to extract value from data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15903" y="1297172"/>
            <a:ext cx="0" cy="3006212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766464" y="4125400"/>
            <a:ext cx="7376175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 rot="16200000">
            <a:off x="253350" y="1908567"/>
            <a:ext cx="84189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Value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157508" y="4137905"/>
            <a:ext cx="619372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</a:t>
            </a:r>
            <a:r>
              <a:rPr lang="en-GB" sz="1600" dirty="0" err="1">
                <a:solidFill>
                  <a:schemeClr val="bg1"/>
                </a:solidFill>
                <a:uFillTx/>
                <a:latin typeface="Arial"/>
                <a:cs typeface="Arial"/>
              </a:rPr>
              <a:t>ms.</a:t>
            </a:r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  sec.        min.       hours       days     months     years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277294" y="4248040"/>
            <a:ext cx="10567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velocity</a:t>
            </a:r>
          </a:p>
        </p:txBody>
      </p:sp>
      <p:sp>
        <p:nvSpPr>
          <p:cNvPr id="19" name="Freeform 18"/>
          <p:cNvSpPr>
            <a:spLocks/>
          </p:cNvSpPr>
          <p:nvPr/>
        </p:nvSpPr>
        <p:spPr>
          <a:xfrm>
            <a:off x="946820" y="1935132"/>
            <a:ext cx="7045603" cy="2184339"/>
          </a:xfrm>
          <a:custGeom>
            <a:avLst/>
            <a:gdLst>
              <a:gd name="connsiteX0" fmla="*/ 0 w 11525250"/>
              <a:gd name="connsiteY0" fmla="*/ 5108353 h 5108353"/>
              <a:gd name="connsiteX1" fmla="*/ 603250 w 11525250"/>
              <a:gd name="connsiteY1" fmla="*/ 3298603 h 5108353"/>
              <a:gd name="connsiteX2" fmla="*/ 1730375 w 11525250"/>
              <a:gd name="connsiteY2" fmla="*/ 139478 h 5108353"/>
              <a:gd name="connsiteX3" fmla="*/ 2492375 w 11525250"/>
              <a:gd name="connsiteY3" fmla="*/ 758603 h 5108353"/>
              <a:gd name="connsiteX4" fmla="*/ 3349625 w 11525250"/>
              <a:gd name="connsiteY4" fmla="*/ 2568353 h 5108353"/>
              <a:gd name="connsiteX5" fmla="*/ 5191125 w 11525250"/>
              <a:gd name="connsiteY5" fmla="*/ 4378103 h 5108353"/>
              <a:gd name="connsiteX6" fmla="*/ 7112000 w 11525250"/>
              <a:gd name="connsiteY6" fmla="*/ 4886103 h 5108353"/>
              <a:gd name="connsiteX7" fmla="*/ 8921750 w 11525250"/>
              <a:gd name="connsiteY7" fmla="*/ 4441603 h 5108353"/>
              <a:gd name="connsiteX8" fmla="*/ 9953625 w 11525250"/>
              <a:gd name="connsiteY8" fmla="*/ 3377978 h 5108353"/>
              <a:gd name="connsiteX9" fmla="*/ 10842625 w 11525250"/>
              <a:gd name="connsiteY9" fmla="*/ 4028853 h 5108353"/>
              <a:gd name="connsiteX10" fmla="*/ 11525250 w 11525250"/>
              <a:gd name="connsiteY10" fmla="*/ 4759103 h 5108353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4229848 w 14229848"/>
              <a:gd name="connsiteY10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38780 w 14229848"/>
              <a:gd name="connsiteY10" fmla="*/ 4576936 h 5110402"/>
              <a:gd name="connsiteX11" fmla="*/ 14229848 w 14229848"/>
              <a:gd name="connsiteY11" fmla="*/ 4891393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9953625 w 14195613"/>
              <a:gd name="connsiteY7" fmla="*/ 3380027 h 5110402"/>
              <a:gd name="connsiteX8" fmla="*/ 10842625 w 14195613"/>
              <a:gd name="connsiteY8" fmla="*/ 4030902 h 5110402"/>
              <a:gd name="connsiteX9" fmla="*/ 12038780 w 14195613"/>
              <a:gd name="connsiteY9" fmla="*/ 4576936 h 5110402"/>
              <a:gd name="connsiteX10" fmla="*/ 14195613 w 14195613"/>
              <a:gd name="connsiteY10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86682 w 14195613"/>
              <a:gd name="connsiteY9" fmla="*/ 3500993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269272 w 14195613"/>
              <a:gd name="connsiteY10" fmla="*/ 3811517 h 5110402"/>
              <a:gd name="connsiteX11" fmla="*/ 14195613 w 14195613"/>
              <a:gd name="connsiteY11" fmla="*/ 4777432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79031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789377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3377 h 5113377"/>
              <a:gd name="connsiteX1" fmla="*/ 603250 w 14224425"/>
              <a:gd name="connsiteY1" fmla="*/ 3303627 h 5113377"/>
              <a:gd name="connsiteX2" fmla="*/ 1730375 w 14224425"/>
              <a:gd name="connsiteY2" fmla="*/ 144502 h 5113377"/>
              <a:gd name="connsiteX3" fmla="*/ 2492375 w 14224425"/>
              <a:gd name="connsiteY3" fmla="*/ 763627 h 5113377"/>
              <a:gd name="connsiteX4" fmla="*/ 4041099 w 14224425"/>
              <a:gd name="connsiteY4" fmla="*/ 2808886 h 5113377"/>
              <a:gd name="connsiteX5" fmla="*/ 5088418 w 14224425"/>
              <a:gd name="connsiteY5" fmla="*/ 4073804 h 5113377"/>
              <a:gd name="connsiteX6" fmla="*/ 7043532 w 14224425"/>
              <a:gd name="connsiteY6" fmla="*/ 4663206 h 5113377"/>
              <a:gd name="connsiteX7" fmla="*/ 8417292 w 14224425"/>
              <a:gd name="connsiteY7" fmla="*/ 3535279 h 5113377"/>
              <a:gd name="connsiteX8" fmla="*/ 9953625 w 14224425"/>
              <a:gd name="connsiteY8" fmla="*/ 556837 h 5113377"/>
              <a:gd name="connsiteX9" fmla="*/ 10957874 w 14224425"/>
              <a:gd name="connsiteY9" fmla="*/ 2385280 h 5113377"/>
              <a:gd name="connsiteX10" fmla="*/ 12269272 w 14224425"/>
              <a:gd name="connsiteY10" fmla="*/ 3814492 h 5113377"/>
              <a:gd name="connsiteX11" fmla="*/ 14224425 w 14224425"/>
              <a:gd name="connsiteY11" fmla="*/ 4191619 h 5113377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1730375 w 14224425"/>
              <a:gd name="connsiteY2" fmla="*/ 121304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2393036 w 14224425"/>
              <a:gd name="connsiteY2" fmla="*/ 121302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111384 h 5111384"/>
              <a:gd name="connsiteX1" fmla="*/ 603250 w 14224425"/>
              <a:gd name="connsiteY1" fmla="*/ 3301634 h 5111384"/>
              <a:gd name="connsiteX2" fmla="*/ 2393036 w 14224425"/>
              <a:gd name="connsiteY2" fmla="*/ 142507 h 5111384"/>
              <a:gd name="connsiteX3" fmla="*/ 3212658 w 14224425"/>
              <a:gd name="connsiteY3" fmla="*/ 879393 h 5111384"/>
              <a:gd name="connsiteX4" fmla="*/ 4041099 w 14224425"/>
              <a:gd name="connsiteY4" fmla="*/ 2806893 h 5111384"/>
              <a:gd name="connsiteX5" fmla="*/ 5088418 w 14224425"/>
              <a:gd name="connsiteY5" fmla="*/ 4071811 h 5111384"/>
              <a:gd name="connsiteX6" fmla="*/ 7043532 w 14224425"/>
              <a:gd name="connsiteY6" fmla="*/ 4661213 h 5111384"/>
              <a:gd name="connsiteX7" fmla="*/ 8417292 w 14224425"/>
              <a:gd name="connsiteY7" fmla="*/ 3533286 h 5111384"/>
              <a:gd name="connsiteX8" fmla="*/ 9953625 w 14224425"/>
              <a:gd name="connsiteY8" fmla="*/ 554844 h 5111384"/>
              <a:gd name="connsiteX9" fmla="*/ 10957874 w 14224425"/>
              <a:gd name="connsiteY9" fmla="*/ 2383287 h 5111384"/>
              <a:gd name="connsiteX10" fmla="*/ 12269272 w 14224425"/>
              <a:gd name="connsiteY10" fmla="*/ 3812499 h 5111384"/>
              <a:gd name="connsiteX11" fmla="*/ 14224425 w 14224425"/>
              <a:gd name="connsiteY11" fmla="*/ 4189626 h 5111384"/>
              <a:gd name="connsiteX0" fmla="*/ 0 w 14224425"/>
              <a:gd name="connsiteY0" fmla="*/ 5002205 h 5002205"/>
              <a:gd name="connsiteX1" fmla="*/ 1467593 w 14224425"/>
              <a:gd name="connsiteY1" fmla="*/ 1543858 h 5002205"/>
              <a:gd name="connsiteX2" fmla="*/ 2393036 w 14224425"/>
              <a:gd name="connsiteY2" fmla="*/ 33328 h 5002205"/>
              <a:gd name="connsiteX3" fmla="*/ 3212658 w 14224425"/>
              <a:gd name="connsiteY3" fmla="*/ 770214 h 5002205"/>
              <a:gd name="connsiteX4" fmla="*/ 4041099 w 14224425"/>
              <a:gd name="connsiteY4" fmla="*/ 2697714 h 5002205"/>
              <a:gd name="connsiteX5" fmla="*/ 5088418 w 14224425"/>
              <a:gd name="connsiteY5" fmla="*/ 3962632 h 5002205"/>
              <a:gd name="connsiteX6" fmla="*/ 7043532 w 14224425"/>
              <a:gd name="connsiteY6" fmla="*/ 4552034 h 5002205"/>
              <a:gd name="connsiteX7" fmla="*/ 8417292 w 14224425"/>
              <a:gd name="connsiteY7" fmla="*/ 3424107 h 5002205"/>
              <a:gd name="connsiteX8" fmla="*/ 9953625 w 14224425"/>
              <a:gd name="connsiteY8" fmla="*/ 445665 h 5002205"/>
              <a:gd name="connsiteX9" fmla="*/ 10957874 w 14224425"/>
              <a:gd name="connsiteY9" fmla="*/ 2274108 h 5002205"/>
              <a:gd name="connsiteX10" fmla="*/ 12269272 w 14224425"/>
              <a:gd name="connsiteY10" fmla="*/ 3703320 h 5002205"/>
              <a:gd name="connsiteX11" fmla="*/ 14224425 w 14224425"/>
              <a:gd name="connsiteY11" fmla="*/ 4080447 h 5002205"/>
              <a:gd name="connsiteX0" fmla="*/ 0 w 14224425"/>
              <a:gd name="connsiteY0" fmla="*/ 5004883 h 5004883"/>
              <a:gd name="connsiteX1" fmla="*/ 1467593 w 14224425"/>
              <a:gd name="connsiteY1" fmla="*/ 1546536 h 5004883"/>
              <a:gd name="connsiteX2" fmla="*/ 2393036 w 14224425"/>
              <a:gd name="connsiteY2" fmla="*/ 36006 h 5004883"/>
              <a:gd name="connsiteX3" fmla="*/ 3212658 w 14224425"/>
              <a:gd name="connsiteY3" fmla="*/ 772892 h 5004883"/>
              <a:gd name="connsiteX4" fmla="*/ 5088418 w 14224425"/>
              <a:gd name="connsiteY4" fmla="*/ 3965310 h 5004883"/>
              <a:gd name="connsiteX5" fmla="*/ 7043532 w 14224425"/>
              <a:gd name="connsiteY5" fmla="*/ 4554712 h 5004883"/>
              <a:gd name="connsiteX6" fmla="*/ 8417292 w 14224425"/>
              <a:gd name="connsiteY6" fmla="*/ 3426785 h 5004883"/>
              <a:gd name="connsiteX7" fmla="*/ 9953625 w 14224425"/>
              <a:gd name="connsiteY7" fmla="*/ 448343 h 5004883"/>
              <a:gd name="connsiteX8" fmla="*/ 10957874 w 14224425"/>
              <a:gd name="connsiteY8" fmla="*/ 2276786 h 5004883"/>
              <a:gd name="connsiteX9" fmla="*/ 12269272 w 14224425"/>
              <a:gd name="connsiteY9" fmla="*/ 3705998 h 5004883"/>
              <a:gd name="connsiteX10" fmla="*/ 14224425 w 14224425"/>
              <a:gd name="connsiteY10" fmla="*/ 4083125 h 5004883"/>
              <a:gd name="connsiteX0" fmla="*/ 0 w 14224425"/>
              <a:gd name="connsiteY0" fmla="*/ 5004883 h 5004883"/>
              <a:gd name="connsiteX1" fmla="*/ 1208024 w 14224425"/>
              <a:gd name="connsiteY1" fmla="*/ 4074851 h 5004883"/>
              <a:gd name="connsiteX2" fmla="*/ 1467593 w 14224425"/>
              <a:gd name="connsiteY2" fmla="*/ 1546536 h 5004883"/>
              <a:gd name="connsiteX3" fmla="*/ 2393036 w 14224425"/>
              <a:gd name="connsiteY3" fmla="*/ 36006 h 5004883"/>
              <a:gd name="connsiteX4" fmla="*/ 3212658 w 14224425"/>
              <a:gd name="connsiteY4" fmla="*/ 772892 h 5004883"/>
              <a:gd name="connsiteX5" fmla="*/ 5088418 w 14224425"/>
              <a:gd name="connsiteY5" fmla="*/ 3965310 h 5004883"/>
              <a:gd name="connsiteX6" fmla="*/ 7043532 w 14224425"/>
              <a:gd name="connsiteY6" fmla="*/ 4554712 h 5004883"/>
              <a:gd name="connsiteX7" fmla="*/ 8417292 w 14224425"/>
              <a:gd name="connsiteY7" fmla="*/ 3426785 h 5004883"/>
              <a:gd name="connsiteX8" fmla="*/ 9953625 w 14224425"/>
              <a:gd name="connsiteY8" fmla="*/ 448343 h 5004883"/>
              <a:gd name="connsiteX9" fmla="*/ 10957874 w 14224425"/>
              <a:gd name="connsiteY9" fmla="*/ 2276786 h 5004883"/>
              <a:gd name="connsiteX10" fmla="*/ 12269272 w 14224425"/>
              <a:gd name="connsiteY10" fmla="*/ 3705998 h 5004883"/>
              <a:gd name="connsiteX11" fmla="*/ 14224425 w 14224425"/>
              <a:gd name="connsiteY11" fmla="*/ 4083125 h 5004883"/>
              <a:gd name="connsiteX0" fmla="*/ 0 w 14224425"/>
              <a:gd name="connsiteY0" fmla="*/ 5054836 h 5054836"/>
              <a:gd name="connsiteX1" fmla="*/ 1208024 w 14224425"/>
              <a:gd name="connsiteY1" fmla="*/ 4124804 h 5054836"/>
              <a:gd name="connsiteX2" fmla="*/ 2130255 w 14224425"/>
              <a:gd name="connsiteY2" fmla="*/ 2361908 h 5054836"/>
              <a:gd name="connsiteX3" fmla="*/ 2393036 w 14224425"/>
              <a:gd name="connsiteY3" fmla="*/ 85959 h 5054836"/>
              <a:gd name="connsiteX4" fmla="*/ 3212658 w 14224425"/>
              <a:gd name="connsiteY4" fmla="*/ 822845 h 5054836"/>
              <a:gd name="connsiteX5" fmla="*/ 5088418 w 14224425"/>
              <a:gd name="connsiteY5" fmla="*/ 4015263 h 5054836"/>
              <a:gd name="connsiteX6" fmla="*/ 7043532 w 14224425"/>
              <a:gd name="connsiteY6" fmla="*/ 4604665 h 5054836"/>
              <a:gd name="connsiteX7" fmla="*/ 8417292 w 14224425"/>
              <a:gd name="connsiteY7" fmla="*/ 3476738 h 5054836"/>
              <a:gd name="connsiteX8" fmla="*/ 9953625 w 14224425"/>
              <a:gd name="connsiteY8" fmla="*/ 498296 h 5054836"/>
              <a:gd name="connsiteX9" fmla="*/ 10957874 w 14224425"/>
              <a:gd name="connsiteY9" fmla="*/ 2326739 h 5054836"/>
              <a:gd name="connsiteX10" fmla="*/ 12269272 w 14224425"/>
              <a:gd name="connsiteY10" fmla="*/ 3755951 h 5054836"/>
              <a:gd name="connsiteX11" fmla="*/ 14224425 w 14224425"/>
              <a:gd name="connsiteY11" fmla="*/ 4133078 h 5054836"/>
              <a:gd name="connsiteX0" fmla="*/ 0 w 14224425"/>
              <a:gd name="connsiteY0" fmla="*/ 4978404 h 4978404"/>
              <a:gd name="connsiteX1" fmla="*/ 1208024 w 14224425"/>
              <a:gd name="connsiteY1" fmla="*/ 4048372 h 4978404"/>
              <a:gd name="connsiteX2" fmla="*/ 2130255 w 14224425"/>
              <a:gd name="connsiteY2" fmla="*/ 2285476 h 4978404"/>
              <a:gd name="connsiteX3" fmla="*/ 2393036 w 14224425"/>
              <a:gd name="connsiteY3" fmla="*/ 9527 h 4978404"/>
              <a:gd name="connsiteX4" fmla="*/ 3961756 w 14224425"/>
              <a:gd name="connsiteY4" fmla="*/ 1570712 h 4978404"/>
              <a:gd name="connsiteX5" fmla="*/ 5088418 w 14224425"/>
              <a:gd name="connsiteY5" fmla="*/ 3938831 h 4978404"/>
              <a:gd name="connsiteX6" fmla="*/ 7043532 w 14224425"/>
              <a:gd name="connsiteY6" fmla="*/ 4528233 h 4978404"/>
              <a:gd name="connsiteX7" fmla="*/ 8417292 w 14224425"/>
              <a:gd name="connsiteY7" fmla="*/ 3400306 h 4978404"/>
              <a:gd name="connsiteX8" fmla="*/ 9953625 w 14224425"/>
              <a:gd name="connsiteY8" fmla="*/ 421864 h 4978404"/>
              <a:gd name="connsiteX9" fmla="*/ 10957874 w 14224425"/>
              <a:gd name="connsiteY9" fmla="*/ 2250307 h 4978404"/>
              <a:gd name="connsiteX10" fmla="*/ 12269272 w 14224425"/>
              <a:gd name="connsiteY10" fmla="*/ 3679519 h 4978404"/>
              <a:gd name="connsiteX11" fmla="*/ 14224425 w 14224425"/>
              <a:gd name="connsiteY11" fmla="*/ 4056646 h 4978404"/>
              <a:gd name="connsiteX0" fmla="*/ 0 w 14224425"/>
              <a:gd name="connsiteY0" fmla="*/ 4919959 h 4919959"/>
              <a:gd name="connsiteX1" fmla="*/ 1208024 w 14224425"/>
              <a:gd name="connsiteY1" fmla="*/ 3989927 h 4919959"/>
              <a:gd name="connsiteX2" fmla="*/ 2130255 w 14224425"/>
              <a:gd name="connsiteY2" fmla="*/ 2227031 h 4919959"/>
              <a:gd name="connsiteX3" fmla="*/ 3199753 w 14224425"/>
              <a:gd name="connsiteY3" fmla="*/ 9961 h 4919959"/>
              <a:gd name="connsiteX4" fmla="*/ 3961756 w 14224425"/>
              <a:gd name="connsiteY4" fmla="*/ 1512267 h 4919959"/>
              <a:gd name="connsiteX5" fmla="*/ 5088418 w 14224425"/>
              <a:gd name="connsiteY5" fmla="*/ 3880386 h 4919959"/>
              <a:gd name="connsiteX6" fmla="*/ 7043532 w 14224425"/>
              <a:gd name="connsiteY6" fmla="*/ 4469788 h 4919959"/>
              <a:gd name="connsiteX7" fmla="*/ 8417292 w 14224425"/>
              <a:gd name="connsiteY7" fmla="*/ 3341861 h 4919959"/>
              <a:gd name="connsiteX8" fmla="*/ 9953625 w 14224425"/>
              <a:gd name="connsiteY8" fmla="*/ 363419 h 4919959"/>
              <a:gd name="connsiteX9" fmla="*/ 10957874 w 14224425"/>
              <a:gd name="connsiteY9" fmla="*/ 2191862 h 4919959"/>
              <a:gd name="connsiteX10" fmla="*/ 12269272 w 14224425"/>
              <a:gd name="connsiteY10" fmla="*/ 3621074 h 4919959"/>
              <a:gd name="connsiteX11" fmla="*/ 14224425 w 14224425"/>
              <a:gd name="connsiteY11" fmla="*/ 3998201 h 4919959"/>
              <a:gd name="connsiteX0" fmla="*/ 0 w 14224425"/>
              <a:gd name="connsiteY0" fmla="*/ 4978400 h 4978400"/>
              <a:gd name="connsiteX1" fmla="*/ 1208024 w 14224425"/>
              <a:gd name="connsiteY1" fmla="*/ 4048368 h 4978400"/>
              <a:gd name="connsiteX2" fmla="*/ 2130255 w 14224425"/>
              <a:gd name="connsiteY2" fmla="*/ 2285472 h 4978400"/>
              <a:gd name="connsiteX3" fmla="*/ 3199753 w 14224425"/>
              <a:gd name="connsiteY3" fmla="*/ 9523 h 4978400"/>
              <a:gd name="connsiteX4" fmla="*/ 3961756 w 14224425"/>
              <a:gd name="connsiteY4" fmla="*/ 1570708 h 4978400"/>
              <a:gd name="connsiteX5" fmla="*/ 5088418 w 14224425"/>
              <a:gd name="connsiteY5" fmla="*/ 3938827 h 4978400"/>
              <a:gd name="connsiteX6" fmla="*/ 7043532 w 14224425"/>
              <a:gd name="connsiteY6" fmla="*/ 4528229 h 4978400"/>
              <a:gd name="connsiteX7" fmla="*/ 8417292 w 14224425"/>
              <a:gd name="connsiteY7" fmla="*/ 3400302 h 4978400"/>
              <a:gd name="connsiteX8" fmla="*/ 9953625 w 14224425"/>
              <a:gd name="connsiteY8" fmla="*/ 421860 h 4978400"/>
              <a:gd name="connsiteX9" fmla="*/ 10957874 w 14224425"/>
              <a:gd name="connsiteY9" fmla="*/ 2250303 h 4978400"/>
              <a:gd name="connsiteX10" fmla="*/ 12269272 w 14224425"/>
              <a:gd name="connsiteY10" fmla="*/ 3679515 h 4978400"/>
              <a:gd name="connsiteX11" fmla="*/ 14224425 w 14224425"/>
              <a:gd name="connsiteY11" fmla="*/ 4056642 h 4978400"/>
              <a:gd name="connsiteX0" fmla="*/ 0 w 14224425"/>
              <a:gd name="connsiteY0" fmla="*/ 4977864 h 4977864"/>
              <a:gd name="connsiteX1" fmla="*/ 1208024 w 14224425"/>
              <a:gd name="connsiteY1" fmla="*/ 4047832 h 4977864"/>
              <a:gd name="connsiteX2" fmla="*/ 2130255 w 14224425"/>
              <a:gd name="connsiteY2" fmla="*/ 2284936 h 4977864"/>
              <a:gd name="connsiteX3" fmla="*/ 3199753 w 14224425"/>
              <a:gd name="connsiteY3" fmla="*/ 8987 h 4977864"/>
              <a:gd name="connsiteX4" fmla="*/ 3961756 w 14224425"/>
              <a:gd name="connsiteY4" fmla="*/ 1570172 h 4977864"/>
              <a:gd name="connsiteX5" fmla="*/ 5203663 w 14224425"/>
              <a:gd name="connsiteY5" fmla="*/ 3526139 h 4977864"/>
              <a:gd name="connsiteX6" fmla="*/ 7043532 w 14224425"/>
              <a:gd name="connsiteY6" fmla="*/ 4527693 h 4977864"/>
              <a:gd name="connsiteX7" fmla="*/ 8417292 w 14224425"/>
              <a:gd name="connsiteY7" fmla="*/ 3399766 h 4977864"/>
              <a:gd name="connsiteX8" fmla="*/ 9953625 w 14224425"/>
              <a:gd name="connsiteY8" fmla="*/ 421324 h 4977864"/>
              <a:gd name="connsiteX9" fmla="*/ 10957874 w 14224425"/>
              <a:gd name="connsiteY9" fmla="*/ 2249767 h 4977864"/>
              <a:gd name="connsiteX10" fmla="*/ 12269272 w 14224425"/>
              <a:gd name="connsiteY10" fmla="*/ 3678979 h 4977864"/>
              <a:gd name="connsiteX11" fmla="*/ 14224425 w 14224425"/>
              <a:gd name="connsiteY11" fmla="*/ 4056106 h 4977864"/>
              <a:gd name="connsiteX0" fmla="*/ 0 w 14224425"/>
              <a:gd name="connsiteY0" fmla="*/ 5044401 h 5044401"/>
              <a:gd name="connsiteX1" fmla="*/ 1208024 w 14224425"/>
              <a:gd name="connsiteY1" fmla="*/ 4114369 h 5044401"/>
              <a:gd name="connsiteX2" fmla="*/ 3199753 w 14224425"/>
              <a:gd name="connsiteY2" fmla="*/ 75524 h 5044401"/>
              <a:gd name="connsiteX3" fmla="*/ 3961756 w 14224425"/>
              <a:gd name="connsiteY3" fmla="*/ 1636709 h 5044401"/>
              <a:gd name="connsiteX4" fmla="*/ 5203663 w 14224425"/>
              <a:gd name="connsiteY4" fmla="*/ 3592676 h 5044401"/>
              <a:gd name="connsiteX5" fmla="*/ 7043532 w 14224425"/>
              <a:gd name="connsiteY5" fmla="*/ 4594230 h 5044401"/>
              <a:gd name="connsiteX6" fmla="*/ 8417292 w 14224425"/>
              <a:gd name="connsiteY6" fmla="*/ 3466303 h 5044401"/>
              <a:gd name="connsiteX7" fmla="*/ 9953625 w 14224425"/>
              <a:gd name="connsiteY7" fmla="*/ 487861 h 5044401"/>
              <a:gd name="connsiteX8" fmla="*/ 10957874 w 14224425"/>
              <a:gd name="connsiteY8" fmla="*/ 2316304 h 5044401"/>
              <a:gd name="connsiteX9" fmla="*/ 12269272 w 14224425"/>
              <a:gd name="connsiteY9" fmla="*/ 3745516 h 5044401"/>
              <a:gd name="connsiteX10" fmla="*/ 14224425 w 14224425"/>
              <a:gd name="connsiteY10" fmla="*/ 4122643 h 5044401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0957874 w 14224425"/>
              <a:gd name="connsiteY7" fmla="*/ 2242727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269272 w 14224425"/>
              <a:gd name="connsiteY7" fmla="*/ 3671939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090329 w 14224425"/>
              <a:gd name="connsiteY7" fmla="*/ 2274443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089857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425" h="4970824">
                <a:moveTo>
                  <a:pt x="0" y="4970824"/>
                </a:moveTo>
                <a:cubicBezTo>
                  <a:pt x="425033" y="4711774"/>
                  <a:pt x="674732" y="4868938"/>
                  <a:pt x="1208024" y="4040792"/>
                </a:cubicBezTo>
                <a:cubicBezTo>
                  <a:pt x="1741316" y="3212646"/>
                  <a:pt x="2533813" y="88896"/>
                  <a:pt x="3199753" y="1947"/>
                </a:cubicBezTo>
                <a:cubicBezTo>
                  <a:pt x="3865693" y="-85002"/>
                  <a:pt x="4563033" y="2765981"/>
                  <a:pt x="5203663" y="3519099"/>
                </a:cubicBezTo>
                <a:cubicBezTo>
                  <a:pt x="5844293" y="4272217"/>
                  <a:pt x="6507927" y="4541715"/>
                  <a:pt x="7043532" y="4520653"/>
                </a:cubicBezTo>
                <a:cubicBezTo>
                  <a:pt x="7579137" y="4499591"/>
                  <a:pt x="7932277" y="4128307"/>
                  <a:pt x="8417292" y="3392726"/>
                </a:cubicBezTo>
                <a:cubicBezTo>
                  <a:pt x="8902307" y="2657145"/>
                  <a:pt x="9265118" y="155693"/>
                  <a:pt x="9953625" y="107169"/>
                </a:cubicBezTo>
                <a:cubicBezTo>
                  <a:pt x="10642132" y="58645"/>
                  <a:pt x="11836534" y="2444597"/>
                  <a:pt x="12548334" y="3101580"/>
                </a:cubicBezTo>
                <a:cubicBezTo>
                  <a:pt x="13260134" y="3758563"/>
                  <a:pt x="13802188" y="4056350"/>
                  <a:pt x="14224425" y="4049066"/>
                </a:cubicBezTo>
              </a:path>
            </a:pathLst>
          </a:custGeom>
          <a:gradFill flip="none" rotWithShape="1">
            <a:gsLst>
              <a:gs pos="47000">
                <a:schemeClr val="bg1"/>
              </a:gs>
              <a:gs pos="81000">
                <a:srgbClr val="202024">
                  <a:alpha val="35000"/>
                </a:srgbClr>
              </a:gs>
              <a:gs pos="91000">
                <a:srgbClr val="202024"/>
              </a:gs>
            </a:gsLst>
            <a:lin ang="5400000" scaled="1"/>
            <a:tileRect/>
          </a:gradFill>
          <a:ln w="12700" cmpd="sng">
            <a:solidFill>
              <a:schemeClr val="bg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n w="76200" cmpd="sng">
                <a:solidFill>
                  <a:schemeClr val="tx1"/>
                </a:solidFill>
              </a:ln>
              <a:solidFill>
                <a:schemeClr val="bg1"/>
              </a:solidFill>
              <a:uFillTx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1377119" y="1495312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  <a:uFillTx/>
              </a:rPr>
              <a:t>reactive decisions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5029592" y="1512698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uFillTx/>
              </a:rPr>
              <a:t>historical analysis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4613261" y="1247150"/>
            <a:ext cx="3410078" cy="2815724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78810" y="4075378"/>
            <a:ext cx="5177440" cy="106812"/>
            <a:chOff x="1550966" y="5997812"/>
            <a:chExt cx="6049995" cy="356463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50966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9299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567632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575965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584298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59263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60096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27031" r="6470"/>
          <a:stretch/>
        </p:blipFill>
        <p:spPr>
          <a:xfrm>
            <a:off x="4755996" y="1569129"/>
            <a:ext cx="3236427" cy="2181990"/>
          </a:xfrm>
          <a:prstGeom prst="rect">
            <a:avLst/>
          </a:prstGeom>
        </p:spPr>
      </p:pic>
      <p:sp>
        <p:nvSpPr>
          <p:cNvPr id="24" name="Footer Placeholder 7">
            <a:extLst>
              <a:ext uri="{FF2B5EF4-FFF2-40B4-BE49-F238E27FC236}">
                <a16:creationId xmlns:a16="http://schemas.microsoft.com/office/drawing/2014/main" id="{CC1158AC-2D65-0145-B03A-E2AE860F8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F62EF398-6875-3F48-88ED-9694F68CD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14</a:t>
            </a:fld>
            <a:endParaRPr lang="it-IT">
              <a:uFillTx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Because there are two moments to extract value from data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15903" y="1297172"/>
            <a:ext cx="0" cy="3006212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766464" y="4125400"/>
            <a:ext cx="7376175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 rot="16200000">
            <a:off x="253350" y="1908567"/>
            <a:ext cx="84189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Value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157508" y="4137905"/>
            <a:ext cx="619372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</a:t>
            </a:r>
            <a:r>
              <a:rPr lang="en-GB" sz="1600" dirty="0" err="1">
                <a:solidFill>
                  <a:schemeClr val="bg1"/>
                </a:solidFill>
                <a:uFillTx/>
                <a:latin typeface="Arial"/>
                <a:cs typeface="Arial"/>
              </a:rPr>
              <a:t>ms.</a:t>
            </a:r>
            <a:r>
              <a:rPr lang="en-GB" sz="1600" dirty="0">
                <a:solidFill>
                  <a:schemeClr val="bg1"/>
                </a:solidFill>
                <a:uFillTx/>
                <a:latin typeface="Arial"/>
                <a:cs typeface="Arial"/>
              </a:rPr>
              <a:t>         sec.        min.       hours       days     months     years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78810" y="4075378"/>
            <a:ext cx="5177440" cy="106812"/>
            <a:chOff x="1550966" y="5997812"/>
            <a:chExt cx="6049995" cy="356463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50966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559299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567632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575965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584298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59263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600961" y="5997812"/>
              <a:ext cx="0" cy="35646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>
            <a:spLocks/>
          </p:cNvSpPr>
          <p:nvPr/>
        </p:nvSpPr>
        <p:spPr>
          <a:xfrm>
            <a:off x="7277294" y="4248040"/>
            <a:ext cx="10567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uFillTx/>
                <a:latin typeface="Arial"/>
                <a:cs typeface="Arial"/>
              </a:rPr>
              <a:t>velocity</a:t>
            </a:r>
          </a:p>
        </p:txBody>
      </p:sp>
      <p:sp>
        <p:nvSpPr>
          <p:cNvPr id="19" name="Freeform 18"/>
          <p:cNvSpPr>
            <a:spLocks/>
          </p:cNvSpPr>
          <p:nvPr/>
        </p:nvSpPr>
        <p:spPr>
          <a:xfrm>
            <a:off x="946820" y="1935132"/>
            <a:ext cx="7045603" cy="2184339"/>
          </a:xfrm>
          <a:custGeom>
            <a:avLst/>
            <a:gdLst>
              <a:gd name="connsiteX0" fmla="*/ 0 w 11525250"/>
              <a:gd name="connsiteY0" fmla="*/ 5108353 h 5108353"/>
              <a:gd name="connsiteX1" fmla="*/ 603250 w 11525250"/>
              <a:gd name="connsiteY1" fmla="*/ 3298603 h 5108353"/>
              <a:gd name="connsiteX2" fmla="*/ 1730375 w 11525250"/>
              <a:gd name="connsiteY2" fmla="*/ 139478 h 5108353"/>
              <a:gd name="connsiteX3" fmla="*/ 2492375 w 11525250"/>
              <a:gd name="connsiteY3" fmla="*/ 758603 h 5108353"/>
              <a:gd name="connsiteX4" fmla="*/ 3349625 w 11525250"/>
              <a:gd name="connsiteY4" fmla="*/ 2568353 h 5108353"/>
              <a:gd name="connsiteX5" fmla="*/ 5191125 w 11525250"/>
              <a:gd name="connsiteY5" fmla="*/ 4378103 h 5108353"/>
              <a:gd name="connsiteX6" fmla="*/ 7112000 w 11525250"/>
              <a:gd name="connsiteY6" fmla="*/ 4886103 h 5108353"/>
              <a:gd name="connsiteX7" fmla="*/ 8921750 w 11525250"/>
              <a:gd name="connsiteY7" fmla="*/ 4441603 h 5108353"/>
              <a:gd name="connsiteX8" fmla="*/ 9953625 w 11525250"/>
              <a:gd name="connsiteY8" fmla="*/ 3377978 h 5108353"/>
              <a:gd name="connsiteX9" fmla="*/ 10842625 w 11525250"/>
              <a:gd name="connsiteY9" fmla="*/ 4028853 h 5108353"/>
              <a:gd name="connsiteX10" fmla="*/ 11525250 w 11525250"/>
              <a:gd name="connsiteY10" fmla="*/ 4759103 h 5108353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1525250"/>
              <a:gd name="connsiteY0" fmla="*/ 5110402 h 5110402"/>
              <a:gd name="connsiteX1" fmla="*/ 603250 w 11525250"/>
              <a:gd name="connsiteY1" fmla="*/ 3300652 h 5110402"/>
              <a:gd name="connsiteX2" fmla="*/ 1730375 w 11525250"/>
              <a:gd name="connsiteY2" fmla="*/ 141527 h 5110402"/>
              <a:gd name="connsiteX3" fmla="*/ 2492375 w 11525250"/>
              <a:gd name="connsiteY3" fmla="*/ 760652 h 5110402"/>
              <a:gd name="connsiteX4" fmla="*/ 3349625 w 11525250"/>
              <a:gd name="connsiteY4" fmla="*/ 2570402 h 5110402"/>
              <a:gd name="connsiteX5" fmla="*/ 5191125 w 11525250"/>
              <a:gd name="connsiteY5" fmla="*/ 4380152 h 5110402"/>
              <a:gd name="connsiteX6" fmla="*/ 7112000 w 11525250"/>
              <a:gd name="connsiteY6" fmla="*/ 4888152 h 5110402"/>
              <a:gd name="connsiteX7" fmla="*/ 8921750 w 11525250"/>
              <a:gd name="connsiteY7" fmla="*/ 4443652 h 5110402"/>
              <a:gd name="connsiteX8" fmla="*/ 9953625 w 11525250"/>
              <a:gd name="connsiteY8" fmla="*/ 3380027 h 5110402"/>
              <a:gd name="connsiteX9" fmla="*/ 10842625 w 11525250"/>
              <a:gd name="connsiteY9" fmla="*/ 4030902 h 5110402"/>
              <a:gd name="connsiteX10" fmla="*/ 11525250 w 11525250"/>
              <a:gd name="connsiteY10" fmla="*/ 4761152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4229848 w 14229848"/>
              <a:gd name="connsiteY10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191125 w 14229848"/>
              <a:gd name="connsiteY5" fmla="*/ 4380152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921750 w 14229848"/>
              <a:gd name="connsiteY7" fmla="*/ 4443652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112000 w 14229848"/>
              <a:gd name="connsiteY6" fmla="*/ 4888152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73014 w 14229848"/>
              <a:gd name="connsiteY10" fmla="*/ 4707177 h 5110402"/>
              <a:gd name="connsiteX11" fmla="*/ 14229848 w 14229848"/>
              <a:gd name="connsiteY11" fmla="*/ 4891393 h 5110402"/>
              <a:gd name="connsiteX0" fmla="*/ 0 w 14229848"/>
              <a:gd name="connsiteY0" fmla="*/ 5110402 h 5110402"/>
              <a:gd name="connsiteX1" fmla="*/ 603250 w 14229848"/>
              <a:gd name="connsiteY1" fmla="*/ 3300652 h 5110402"/>
              <a:gd name="connsiteX2" fmla="*/ 1730375 w 14229848"/>
              <a:gd name="connsiteY2" fmla="*/ 141527 h 5110402"/>
              <a:gd name="connsiteX3" fmla="*/ 2492375 w 14229848"/>
              <a:gd name="connsiteY3" fmla="*/ 760652 h 5110402"/>
              <a:gd name="connsiteX4" fmla="*/ 3349625 w 14229848"/>
              <a:gd name="connsiteY4" fmla="*/ 2570402 h 5110402"/>
              <a:gd name="connsiteX5" fmla="*/ 5088418 w 14229848"/>
              <a:gd name="connsiteY5" fmla="*/ 4070829 h 5110402"/>
              <a:gd name="connsiteX6" fmla="*/ 7043532 w 14229848"/>
              <a:gd name="connsiteY6" fmla="*/ 4660231 h 5110402"/>
              <a:gd name="connsiteX7" fmla="*/ 8853279 w 14229848"/>
              <a:gd name="connsiteY7" fmla="*/ 4069209 h 5110402"/>
              <a:gd name="connsiteX8" fmla="*/ 9953625 w 14229848"/>
              <a:gd name="connsiteY8" fmla="*/ 3380027 h 5110402"/>
              <a:gd name="connsiteX9" fmla="*/ 10842625 w 14229848"/>
              <a:gd name="connsiteY9" fmla="*/ 4030902 h 5110402"/>
              <a:gd name="connsiteX10" fmla="*/ 12038780 w 14229848"/>
              <a:gd name="connsiteY10" fmla="*/ 4576936 h 5110402"/>
              <a:gd name="connsiteX11" fmla="*/ 14229848 w 14229848"/>
              <a:gd name="connsiteY11" fmla="*/ 4891393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53279 w 14195613"/>
              <a:gd name="connsiteY7" fmla="*/ 4069209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9953625 w 14195613"/>
              <a:gd name="connsiteY7" fmla="*/ 3380027 h 5110402"/>
              <a:gd name="connsiteX8" fmla="*/ 10842625 w 14195613"/>
              <a:gd name="connsiteY8" fmla="*/ 4030902 h 5110402"/>
              <a:gd name="connsiteX9" fmla="*/ 12038780 w 14195613"/>
              <a:gd name="connsiteY9" fmla="*/ 4576936 h 5110402"/>
              <a:gd name="connsiteX10" fmla="*/ 14195613 w 14195613"/>
              <a:gd name="connsiteY10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3380027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842625 w 14195613"/>
              <a:gd name="connsiteY9" fmla="*/ 4030902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820652 w 14195613"/>
              <a:gd name="connsiteY7" fmla="*/ 4121093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29058 w 14195613"/>
              <a:gd name="connsiteY9" fmla="*/ 3736508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0986682 w 14195613"/>
              <a:gd name="connsiteY9" fmla="*/ 3500993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038780 w 14195613"/>
              <a:gd name="connsiteY10" fmla="*/ 4576936 h 5110402"/>
              <a:gd name="connsiteX11" fmla="*/ 14195613 w 14195613"/>
              <a:gd name="connsiteY11" fmla="*/ 4777432 h 5110402"/>
              <a:gd name="connsiteX0" fmla="*/ 0 w 14195613"/>
              <a:gd name="connsiteY0" fmla="*/ 5110402 h 5110402"/>
              <a:gd name="connsiteX1" fmla="*/ 603250 w 14195613"/>
              <a:gd name="connsiteY1" fmla="*/ 3300652 h 5110402"/>
              <a:gd name="connsiteX2" fmla="*/ 1730375 w 14195613"/>
              <a:gd name="connsiteY2" fmla="*/ 141527 h 5110402"/>
              <a:gd name="connsiteX3" fmla="*/ 2492375 w 14195613"/>
              <a:gd name="connsiteY3" fmla="*/ 760652 h 5110402"/>
              <a:gd name="connsiteX4" fmla="*/ 3349625 w 14195613"/>
              <a:gd name="connsiteY4" fmla="*/ 2570402 h 5110402"/>
              <a:gd name="connsiteX5" fmla="*/ 5088418 w 14195613"/>
              <a:gd name="connsiteY5" fmla="*/ 4070829 h 5110402"/>
              <a:gd name="connsiteX6" fmla="*/ 7043532 w 14195613"/>
              <a:gd name="connsiteY6" fmla="*/ 4660231 h 5110402"/>
              <a:gd name="connsiteX7" fmla="*/ 8676595 w 14195613"/>
              <a:gd name="connsiteY7" fmla="*/ 3885576 h 5110402"/>
              <a:gd name="connsiteX8" fmla="*/ 9953625 w 14195613"/>
              <a:gd name="connsiteY8" fmla="*/ 1790312 h 5110402"/>
              <a:gd name="connsiteX9" fmla="*/ 11188363 w 14195613"/>
              <a:gd name="connsiteY9" fmla="*/ 2971089 h 5110402"/>
              <a:gd name="connsiteX10" fmla="*/ 12269272 w 14195613"/>
              <a:gd name="connsiteY10" fmla="*/ 3811517 h 5110402"/>
              <a:gd name="connsiteX11" fmla="*/ 14195613 w 14195613"/>
              <a:gd name="connsiteY11" fmla="*/ 4777432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79031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676595 w 14224425"/>
              <a:gd name="connsiteY7" fmla="*/ 3885576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102489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789377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1188363 w 14224425"/>
              <a:gd name="connsiteY9" fmla="*/ 2971089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306401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871439 w 14224425"/>
              <a:gd name="connsiteY9" fmla="*/ 2558942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0402 h 5110402"/>
              <a:gd name="connsiteX1" fmla="*/ 603250 w 14224425"/>
              <a:gd name="connsiteY1" fmla="*/ 3300652 h 5110402"/>
              <a:gd name="connsiteX2" fmla="*/ 1730375 w 14224425"/>
              <a:gd name="connsiteY2" fmla="*/ 141527 h 5110402"/>
              <a:gd name="connsiteX3" fmla="*/ 2492375 w 14224425"/>
              <a:gd name="connsiteY3" fmla="*/ 760652 h 5110402"/>
              <a:gd name="connsiteX4" fmla="*/ 3349625 w 14224425"/>
              <a:gd name="connsiteY4" fmla="*/ 2570402 h 5110402"/>
              <a:gd name="connsiteX5" fmla="*/ 5088418 w 14224425"/>
              <a:gd name="connsiteY5" fmla="*/ 4070829 h 5110402"/>
              <a:gd name="connsiteX6" fmla="*/ 7043532 w 14224425"/>
              <a:gd name="connsiteY6" fmla="*/ 4660231 h 5110402"/>
              <a:gd name="connsiteX7" fmla="*/ 8417292 w 14224425"/>
              <a:gd name="connsiteY7" fmla="*/ 3532304 h 5110402"/>
              <a:gd name="connsiteX8" fmla="*/ 9953625 w 14224425"/>
              <a:gd name="connsiteY8" fmla="*/ 553862 h 5110402"/>
              <a:gd name="connsiteX9" fmla="*/ 10957874 w 14224425"/>
              <a:gd name="connsiteY9" fmla="*/ 2382305 h 5110402"/>
              <a:gd name="connsiteX10" fmla="*/ 12269272 w 14224425"/>
              <a:gd name="connsiteY10" fmla="*/ 3811517 h 5110402"/>
              <a:gd name="connsiteX11" fmla="*/ 14224425 w 14224425"/>
              <a:gd name="connsiteY11" fmla="*/ 4188644 h 5110402"/>
              <a:gd name="connsiteX0" fmla="*/ 0 w 14224425"/>
              <a:gd name="connsiteY0" fmla="*/ 5113377 h 5113377"/>
              <a:gd name="connsiteX1" fmla="*/ 603250 w 14224425"/>
              <a:gd name="connsiteY1" fmla="*/ 3303627 h 5113377"/>
              <a:gd name="connsiteX2" fmla="*/ 1730375 w 14224425"/>
              <a:gd name="connsiteY2" fmla="*/ 144502 h 5113377"/>
              <a:gd name="connsiteX3" fmla="*/ 2492375 w 14224425"/>
              <a:gd name="connsiteY3" fmla="*/ 763627 h 5113377"/>
              <a:gd name="connsiteX4" fmla="*/ 4041099 w 14224425"/>
              <a:gd name="connsiteY4" fmla="*/ 2808886 h 5113377"/>
              <a:gd name="connsiteX5" fmla="*/ 5088418 w 14224425"/>
              <a:gd name="connsiteY5" fmla="*/ 4073804 h 5113377"/>
              <a:gd name="connsiteX6" fmla="*/ 7043532 w 14224425"/>
              <a:gd name="connsiteY6" fmla="*/ 4663206 h 5113377"/>
              <a:gd name="connsiteX7" fmla="*/ 8417292 w 14224425"/>
              <a:gd name="connsiteY7" fmla="*/ 3535279 h 5113377"/>
              <a:gd name="connsiteX8" fmla="*/ 9953625 w 14224425"/>
              <a:gd name="connsiteY8" fmla="*/ 556837 h 5113377"/>
              <a:gd name="connsiteX9" fmla="*/ 10957874 w 14224425"/>
              <a:gd name="connsiteY9" fmla="*/ 2385280 h 5113377"/>
              <a:gd name="connsiteX10" fmla="*/ 12269272 w 14224425"/>
              <a:gd name="connsiteY10" fmla="*/ 3814492 h 5113377"/>
              <a:gd name="connsiteX11" fmla="*/ 14224425 w 14224425"/>
              <a:gd name="connsiteY11" fmla="*/ 4191619 h 5113377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1730375 w 14224425"/>
              <a:gd name="connsiteY2" fmla="*/ 121304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090179 h 5090179"/>
              <a:gd name="connsiteX1" fmla="*/ 603250 w 14224425"/>
              <a:gd name="connsiteY1" fmla="*/ 3280429 h 5090179"/>
              <a:gd name="connsiteX2" fmla="*/ 2393036 w 14224425"/>
              <a:gd name="connsiteY2" fmla="*/ 121302 h 5090179"/>
              <a:gd name="connsiteX3" fmla="*/ 3212658 w 14224425"/>
              <a:gd name="connsiteY3" fmla="*/ 858188 h 5090179"/>
              <a:gd name="connsiteX4" fmla="*/ 4041099 w 14224425"/>
              <a:gd name="connsiteY4" fmla="*/ 2785688 h 5090179"/>
              <a:gd name="connsiteX5" fmla="*/ 5088418 w 14224425"/>
              <a:gd name="connsiteY5" fmla="*/ 4050606 h 5090179"/>
              <a:gd name="connsiteX6" fmla="*/ 7043532 w 14224425"/>
              <a:gd name="connsiteY6" fmla="*/ 4640008 h 5090179"/>
              <a:gd name="connsiteX7" fmla="*/ 8417292 w 14224425"/>
              <a:gd name="connsiteY7" fmla="*/ 3512081 h 5090179"/>
              <a:gd name="connsiteX8" fmla="*/ 9953625 w 14224425"/>
              <a:gd name="connsiteY8" fmla="*/ 533639 h 5090179"/>
              <a:gd name="connsiteX9" fmla="*/ 10957874 w 14224425"/>
              <a:gd name="connsiteY9" fmla="*/ 2362082 h 5090179"/>
              <a:gd name="connsiteX10" fmla="*/ 12269272 w 14224425"/>
              <a:gd name="connsiteY10" fmla="*/ 3791294 h 5090179"/>
              <a:gd name="connsiteX11" fmla="*/ 14224425 w 14224425"/>
              <a:gd name="connsiteY11" fmla="*/ 4168421 h 5090179"/>
              <a:gd name="connsiteX0" fmla="*/ 0 w 14224425"/>
              <a:gd name="connsiteY0" fmla="*/ 5111384 h 5111384"/>
              <a:gd name="connsiteX1" fmla="*/ 603250 w 14224425"/>
              <a:gd name="connsiteY1" fmla="*/ 3301634 h 5111384"/>
              <a:gd name="connsiteX2" fmla="*/ 2393036 w 14224425"/>
              <a:gd name="connsiteY2" fmla="*/ 142507 h 5111384"/>
              <a:gd name="connsiteX3" fmla="*/ 3212658 w 14224425"/>
              <a:gd name="connsiteY3" fmla="*/ 879393 h 5111384"/>
              <a:gd name="connsiteX4" fmla="*/ 4041099 w 14224425"/>
              <a:gd name="connsiteY4" fmla="*/ 2806893 h 5111384"/>
              <a:gd name="connsiteX5" fmla="*/ 5088418 w 14224425"/>
              <a:gd name="connsiteY5" fmla="*/ 4071811 h 5111384"/>
              <a:gd name="connsiteX6" fmla="*/ 7043532 w 14224425"/>
              <a:gd name="connsiteY6" fmla="*/ 4661213 h 5111384"/>
              <a:gd name="connsiteX7" fmla="*/ 8417292 w 14224425"/>
              <a:gd name="connsiteY7" fmla="*/ 3533286 h 5111384"/>
              <a:gd name="connsiteX8" fmla="*/ 9953625 w 14224425"/>
              <a:gd name="connsiteY8" fmla="*/ 554844 h 5111384"/>
              <a:gd name="connsiteX9" fmla="*/ 10957874 w 14224425"/>
              <a:gd name="connsiteY9" fmla="*/ 2383287 h 5111384"/>
              <a:gd name="connsiteX10" fmla="*/ 12269272 w 14224425"/>
              <a:gd name="connsiteY10" fmla="*/ 3812499 h 5111384"/>
              <a:gd name="connsiteX11" fmla="*/ 14224425 w 14224425"/>
              <a:gd name="connsiteY11" fmla="*/ 4189626 h 5111384"/>
              <a:gd name="connsiteX0" fmla="*/ 0 w 14224425"/>
              <a:gd name="connsiteY0" fmla="*/ 5002205 h 5002205"/>
              <a:gd name="connsiteX1" fmla="*/ 1467593 w 14224425"/>
              <a:gd name="connsiteY1" fmla="*/ 1543858 h 5002205"/>
              <a:gd name="connsiteX2" fmla="*/ 2393036 w 14224425"/>
              <a:gd name="connsiteY2" fmla="*/ 33328 h 5002205"/>
              <a:gd name="connsiteX3" fmla="*/ 3212658 w 14224425"/>
              <a:gd name="connsiteY3" fmla="*/ 770214 h 5002205"/>
              <a:gd name="connsiteX4" fmla="*/ 4041099 w 14224425"/>
              <a:gd name="connsiteY4" fmla="*/ 2697714 h 5002205"/>
              <a:gd name="connsiteX5" fmla="*/ 5088418 w 14224425"/>
              <a:gd name="connsiteY5" fmla="*/ 3962632 h 5002205"/>
              <a:gd name="connsiteX6" fmla="*/ 7043532 w 14224425"/>
              <a:gd name="connsiteY6" fmla="*/ 4552034 h 5002205"/>
              <a:gd name="connsiteX7" fmla="*/ 8417292 w 14224425"/>
              <a:gd name="connsiteY7" fmla="*/ 3424107 h 5002205"/>
              <a:gd name="connsiteX8" fmla="*/ 9953625 w 14224425"/>
              <a:gd name="connsiteY8" fmla="*/ 445665 h 5002205"/>
              <a:gd name="connsiteX9" fmla="*/ 10957874 w 14224425"/>
              <a:gd name="connsiteY9" fmla="*/ 2274108 h 5002205"/>
              <a:gd name="connsiteX10" fmla="*/ 12269272 w 14224425"/>
              <a:gd name="connsiteY10" fmla="*/ 3703320 h 5002205"/>
              <a:gd name="connsiteX11" fmla="*/ 14224425 w 14224425"/>
              <a:gd name="connsiteY11" fmla="*/ 4080447 h 5002205"/>
              <a:gd name="connsiteX0" fmla="*/ 0 w 14224425"/>
              <a:gd name="connsiteY0" fmla="*/ 5004883 h 5004883"/>
              <a:gd name="connsiteX1" fmla="*/ 1467593 w 14224425"/>
              <a:gd name="connsiteY1" fmla="*/ 1546536 h 5004883"/>
              <a:gd name="connsiteX2" fmla="*/ 2393036 w 14224425"/>
              <a:gd name="connsiteY2" fmla="*/ 36006 h 5004883"/>
              <a:gd name="connsiteX3" fmla="*/ 3212658 w 14224425"/>
              <a:gd name="connsiteY3" fmla="*/ 772892 h 5004883"/>
              <a:gd name="connsiteX4" fmla="*/ 5088418 w 14224425"/>
              <a:gd name="connsiteY4" fmla="*/ 3965310 h 5004883"/>
              <a:gd name="connsiteX5" fmla="*/ 7043532 w 14224425"/>
              <a:gd name="connsiteY5" fmla="*/ 4554712 h 5004883"/>
              <a:gd name="connsiteX6" fmla="*/ 8417292 w 14224425"/>
              <a:gd name="connsiteY6" fmla="*/ 3426785 h 5004883"/>
              <a:gd name="connsiteX7" fmla="*/ 9953625 w 14224425"/>
              <a:gd name="connsiteY7" fmla="*/ 448343 h 5004883"/>
              <a:gd name="connsiteX8" fmla="*/ 10957874 w 14224425"/>
              <a:gd name="connsiteY8" fmla="*/ 2276786 h 5004883"/>
              <a:gd name="connsiteX9" fmla="*/ 12269272 w 14224425"/>
              <a:gd name="connsiteY9" fmla="*/ 3705998 h 5004883"/>
              <a:gd name="connsiteX10" fmla="*/ 14224425 w 14224425"/>
              <a:gd name="connsiteY10" fmla="*/ 4083125 h 5004883"/>
              <a:gd name="connsiteX0" fmla="*/ 0 w 14224425"/>
              <a:gd name="connsiteY0" fmla="*/ 5004883 h 5004883"/>
              <a:gd name="connsiteX1" fmla="*/ 1208024 w 14224425"/>
              <a:gd name="connsiteY1" fmla="*/ 4074851 h 5004883"/>
              <a:gd name="connsiteX2" fmla="*/ 1467593 w 14224425"/>
              <a:gd name="connsiteY2" fmla="*/ 1546536 h 5004883"/>
              <a:gd name="connsiteX3" fmla="*/ 2393036 w 14224425"/>
              <a:gd name="connsiteY3" fmla="*/ 36006 h 5004883"/>
              <a:gd name="connsiteX4" fmla="*/ 3212658 w 14224425"/>
              <a:gd name="connsiteY4" fmla="*/ 772892 h 5004883"/>
              <a:gd name="connsiteX5" fmla="*/ 5088418 w 14224425"/>
              <a:gd name="connsiteY5" fmla="*/ 3965310 h 5004883"/>
              <a:gd name="connsiteX6" fmla="*/ 7043532 w 14224425"/>
              <a:gd name="connsiteY6" fmla="*/ 4554712 h 5004883"/>
              <a:gd name="connsiteX7" fmla="*/ 8417292 w 14224425"/>
              <a:gd name="connsiteY7" fmla="*/ 3426785 h 5004883"/>
              <a:gd name="connsiteX8" fmla="*/ 9953625 w 14224425"/>
              <a:gd name="connsiteY8" fmla="*/ 448343 h 5004883"/>
              <a:gd name="connsiteX9" fmla="*/ 10957874 w 14224425"/>
              <a:gd name="connsiteY9" fmla="*/ 2276786 h 5004883"/>
              <a:gd name="connsiteX10" fmla="*/ 12269272 w 14224425"/>
              <a:gd name="connsiteY10" fmla="*/ 3705998 h 5004883"/>
              <a:gd name="connsiteX11" fmla="*/ 14224425 w 14224425"/>
              <a:gd name="connsiteY11" fmla="*/ 4083125 h 5004883"/>
              <a:gd name="connsiteX0" fmla="*/ 0 w 14224425"/>
              <a:gd name="connsiteY0" fmla="*/ 5054836 h 5054836"/>
              <a:gd name="connsiteX1" fmla="*/ 1208024 w 14224425"/>
              <a:gd name="connsiteY1" fmla="*/ 4124804 h 5054836"/>
              <a:gd name="connsiteX2" fmla="*/ 2130255 w 14224425"/>
              <a:gd name="connsiteY2" fmla="*/ 2361908 h 5054836"/>
              <a:gd name="connsiteX3" fmla="*/ 2393036 w 14224425"/>
              <a:gd name="connsiteY3" fmla="*/ 85959 h 5054836"/>
              <a:gd name="connsiteX4" fmla="*/ 3212658 w 14224425"/>
              <a:gd name="connsiteY4" fmla="*/ 822845 h 5054836"/>
              <a:gd name="connsiteX5" fmla="*/ 5088418 w 14224425"/>
              <a:gd name="connsiteY5" fmla="*/ 4015263 h 5054836"/>
              <a:gd name="connsiteX6" fmla="*/ 7043532 w 14224425"/>
              <a:gd name="connsiteY6" fmla="*/ 4604665 h 5054836"/>
              <a:gd name="connsiteX7" fmla="*/ 8417292 w 14224425"/>
              <a:gd name="connsiteY7" fmla="*/ 3476738 h 5054836"/>
              <a:gd name="connsiteX8" fmla="*/ 9953625 w 14224425"/>
              <a:gd name="connsiteY8" fmla="*/ 498296 h 5054836"/>
              <a:gd name="connsiteX9" fmla="*/ 10957874 w 14224425"/>
              <a:gd name="connsiteY9" fmla="*/ 2326739 h 5054836"/>
              <a:gd name="connsiteX10" fmla="*/ 12269272 w 14224425"/>
              <a:gd name="connsiteY10" fmla="*/ 3755951 h 5054836"/>
              <a:gd name="connsiteX11" fmla="*/ 14224425 w 14224425"/>
              <a:gd name="connsiteY11" fmla="*/ 4133078 h 5054836"/>
              <a:gd name="connsiteX0" fmla="*/ 0 w 14224425"/>
              <a:gd name="connsiteY0" fmla="*/ 4978404 h 4978404"/>
              <a:gd name="connsiteX1" fmla="*/ 1208024 w 14224425"/>
              <a:gd name="connsiteY1" fmla="*/ 4048372 h 4978404"/>
              <a:gd name="connsiteX2" fmla="*/ 2130255 w 14224425"/>
              <a:gd name="connsiteY2" fmla="*/ 2285476 h 4978404"/>
              <a:gd name="connsiteX3" fmla="*/ 2393036 w 14224425"/>
              <a:gd name="connsiteY3" fmla="*/ 9527 h 4978404"/>
              <a:gd name="connsiteX4" fmla="*/ 3961756 w 14224425"/>
              <a:gd name="connsiteY4" fmla="*/ 1570712 h 4978404"/>
              <a:gd name="connsiteX5" fmla="*/ 5088418 w 14224425"/>
              <a:gd name="connsiteY5" fmla="*/ 3938831 h 4978404"/>
              <a:gd name="connsiteX6" fmla="*/ 7043532 w 14224425"/>
              <a:gd name="connsiteY6" fmla="*/ 4528233 h 4978404"/>
              <a:gd name="connsiteX7" fmla="*/ 8417292 w 14224425"/>
              <a:gd name="connsiteY7" fmla="*/ 3400306 h 4978404"/>
              <a:gd name="connsiteX8" fmla="*/ 9953625 w 14224425"/>
              <a:gd name="connsiteY8" fmla="*/ 421864 h 4978404"/>
              <a:gd name="connsiteX9" fmla="*/ 10957874 w 14224425"/>
              <a:gd name="connsiteY9" fmla="*/ 2250307 h 4978404"/>
              <a:gd name="connsiteX10" fmla="*/ 12269272 w 14224425"/>
              <a:gd name="connsiteY10" fmla="*/ 3679519 h 4978404"/>
              <a:gd name="connsiteX11" fmla="*/ 14224425 w 14224425"/>
              <a:gd name="connsiteY11" fmla="*/ 4056646 h 4978404"/>
              <a:gd name="connsiteX0" fmla="*/ 0 w 14224425"/>
              <a:gd name="connsiteY0" fmla="*/ 4919959 h 4919959"/>
              <a:gd name="connsiteX1" fmla="*/ 1208024 w 14224425"/>
              <a:gd name="connsiteY1" fmla="*/ 3989927 h 4919959"/>
              <a:gd name="connsiteX2" fmla="*/ 2130255 w 14224425"/>
              <a:gd name="connsiteY2" fmla="*/ 2227031 h 4919959"/>
              <a:gd name="connsiteX3" fmla="*/ 3199753 w 14224425"/>
              <a:gd name="connsiteY3" fmla="*/ 9961 h 4919959"/>
              <a:gd name="connsiteX4" fmla="*/ 3961756 w 14224425"/>
              <a:gd name="connsiteY4" fmla="*/ 1512267 h 4919959"/>
              <a:gd name="connsiteX5" fmla="*/ 5088418 w 14224425"/>
              <a:gd name="connsiteY5" fmla="*/ 3880386 h 4919959"/>
              <a:gd name="connsiteX6" fmla="*/ 7043532 w 14224425"/>
              <a:gd name="connsiteY6" fmla="*/ 4469788 h 4919959"/>
              <a:gd name="connsiteX7" fmla="*/ 8417292 w 14224425"/>
              <a:gd name="connsiteY7" fmla="*/ 3341861 h 4919959"/>
              <a:gd name="connsiteX8" fmla="*/ 9953625 w 14224425"/>
              <a:gd name="connsiteY8" fmla="*/ 363419 h 4919959"/>
              <a:gd name="connsiteX9" fmla="*/ 10957874 w 14224425"/>
              <a:gd name="connsiteY9" fmla="*/ 2191862 h 4919959"/>
              <a:gd name="connsiteX10" fmla="*/ 12269272 w 14224425"/>
              <a:gd name="connsiteY10" fmla="*/ 3621074 h 4919959"/>
              <a:gd name="connsiteX11" fmla="*/ 14224425 w 14224425"/>
              <a:gd name="connsiteY11" fmla="*/ 3998201 h 4919959"/>
              <a:gd name="connsiteX0" fmla="*/ 0 w 14224425"/>
              <a:gd name="connsiteY0" fmla="*/ 4978400 h 4978400"/>
              <a:gd name="connsiteX1" fmla="*/ 1208024 w 14224425"/>
              <a:gd name="connsiteY1" fmla="*/ 4048368 h 4978400"/>
              <a:gd name="connsiteX2" fmla="*/ 2130255 w 14224425"/>
              <a:gd name="connsiteY2" fmla="*/ 2285472 h 4978400"/>
              <a:gd name="connsiteX3" fmla="*/ 3199753 w 14224425"/>
              <a:gd name="connsiteY3" fmla="*/ 9523 h 4978400"/>
              <a:gd name="connsiteX4" fmla="*/ 3961756 w 14224425"/>
              <a:gd name="connsiteY4" fmla="*/ 1570708 h 4978400"/>
              <a:gd name="connsiteX5" fmla="*/ 5088418 w 14224425"/>
              <a:gd name="connsiteY5" fmla="*/ 3938827 h 4978400"/>
              <a:gd name="connsiteX6" fmla="*/ 7043532 w 14224425"/>
              <a:gd name="connsiteY6" fmla="*/ 4528229 h 4978400"/>
              <a:gd name="connsiteX7" fmla="*/ 8417292 w 14224425"/>
              <a:gd name="connsiteY7" fmla="*/ 3400302 h 4978400"/>
              <a:gd name="connsiteX8" fmla="*/ 9953625 w 14224425"/>
              <a:gd name="connsiteY8" fmla="*/ 421860 h 4978400"/>
              <a:gd name="connsiteX9" fmla="*/ 10957874 w 14224425"/>
              <a:gd name="connsiteY9" fmla="*/ 2250303 h 4978400"/>
              <a:gd name="connsiteX10" fmla="*/ 12269272 w 14224425"/>
              <a:gd name="connsiteY10" fmla="*/ 3679515 h 4978400"/>
              <a:gd name="connsiteX11" fmla="*/ 14224425 w 14224425"/>
              <a:gd name="connsiteY11" fmla="*/ 4056642 h 4978400"/>
              <a:gd name="connsiteX0" fmla="*/ 0 w 14224425"/>
              <a:gd name="connsiteY0" fmla="*/ 4977864 h 4977864"/>
              <a:gd name="connsiteX1" fmla="*/ 1208024 w 14224425"/>
              <a:gd name="connsiteY1" fmla="*/ 4047832 h 4977864"/>
              <a:gd name="connsiteX2" fmla="*/ 2130255 w 14224425"/>
              <a:gd name="connsiteY2" fmla="*/ 2284936 h 4977864"/>
              <a:gd name="connsiteX3" fmla="*/ 3199753 w 14224425"/>
              <a:gd name="connsiteY3" fmla="*/ 8987 h 4977864"/>
              <a:gd name="connsiteX4" fmla="*/ 3961756 w 14224425"/>
              <a:gd name="connsiteY4" fmla="*/ 1570172 h 4977864"/>
              <a:gd name="connsiteX5" fmla="*/ 5203663 w 14224425"/>
              <a:gd name="connsiteY5" fmla="*/ 3526139 h 4977864"/>
              <a:gd name="connsiteX6" fmla="*/ 7043532 w 14224425"/>
              <a:gd name="connsiteY6" fmla="*/ 4527693 h 4977864"/>
              <a:gd name="connsiteX7" fmla="*/ 8417292 w 14224425"/>
              <a:gd name="connsiteY7" fmla="*/ 3399766 h 4977864"/>
              <a:gd name="connsiteX8" fmla="*/ 9953625 w 14224425"/>
              <a:gd name="connsiteY8" fmla="*/ 421324 h 4977864"/>
              <a:gd name="connsiteX9" fmla="*/ 10957874 w 14224425"/>
              <a:gd name="connsiteY9" fmla="*/ 2249767 h 4977864"/>
              <a:gd name="connsiteX10" fmla="*/ 12269272 w 14224425"/>
              <a:gd name="connsiteY10" fmla="*/ 3678979 h 4977864"/>
              <a:gd name="connsiteX11" fmla="*/ 14224425 w 14224425"/>
              <a:gd name="connsiteY11" fmla="*/ 4056106 h 4977864"/>
              <a:gd name="connsiteX0" fmla="*/ 0 w 14224425"/>
              <a:gd name="connsiteY0" fmla="*/ 5044401 h 5044401"/>
              <a:gd name="connsiteX1" fmla="*/ 1208024 w 14224425"/>
              <a:gd name="connsiteY1" fmla="*/ 4114369 h 5044401"/>
              <a:gd name="connsiteX2" fmla="*/ 3199753 w 14224425"/>
              <a:gd name="connsiteY2" fmla="*/ 75524 h 5044401"/>
              <a:gd name="connsiteX3" fmla="*/ 3961756 w 14224425"/>
              <a:gd name="connsiteY3" fmla="*/ 1636709 h 5044401"/>
              <a:gd name="connsiteX4" fmla="*/ 5203663 w 14224425"/>
              <a:gd name="connsiteY4" fmla="*/ 3592676 h 5044401"/>
              <a:gd name="connsiteX5" fmla="*/ 7043532 w 14224425"/>
              <a:gd name="connsiteY5" fmla="*/ 4594230 h 5044401"/>
              <a:gd name="connsiteX6" fmla="*/ 8417292 w 14224425"/>
              <a:gd name="connsiteY6" fmla="*/ 3466303 h 5044401"/>
              <a:gd name="connsiteX7" fmla="*/ 9953625 w 14224425"/>
              <a:gd name="connsiteY7" fmla="*/ 487861 h 5044401"/>
              <a:gd name="connsiteX8" fmla="*/ 10957874 w 14224425"/>
              <a:gd name="connsiteY8" fmla="*/ 2316304 h 5044401"/>
              <a:gd name="connsiteX9" fmla="*/ 12269272 w 14224425"/>
              <a:gd name="connsiteY9" fmla="*/ 3745516 h 5044401"/>
              <a:gd name="connsiteX10" fmla="*/ 14224425 w 14224425"/>
              <a:gd name="connsiteY10" fmla="*/ 4122643 h 5044401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0957874 w 14224425"/>
              <a:gd name="connsiteY7" fmla="*/ 2242727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269272 w 14224425"/>
              <a:gd name="connsiteY7" fmla="*/ 3671939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090329 w 14224425"/>
              <a:gd name="connsiteY7" fmla="*/ 2274443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269272 w 14224425"/>
              <a:gd name="connsiteY8" fmla="*/ 3671939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309226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1326456 w 14224425"/>
              <a:gd name="connsiteY7" fmla="*/ 1089857 h 4970824"/>
              <a:gd name="connsiteX8" fmla="*/ 12548334 w 14224425"/>
              <a:gd name="connsiteY8" fmla="*/ 3101580 h 4970824"/>
              <a:gd name="connsiteX9" fmla="*/ 14224425 w 14224425"/>
              <a:gd name="connsiteY9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414284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  <a:gd name="connsiteX0" fmla="*/ 0 w 14224425"/>
              <a:gd name="connsiteY0" fmla="*/ 4970824 h 4970824"/>
              <a:gd name="connsiteX1" fmla="*/ 1208024 w 14224425"/>
              <a:gd name="connsiteY1" fmla="*/ 4040792 h 4970824"/>
              <a:gd name="connsiteX2" fmla="*/ 3199753 w 14224425"/>
              <a:gd name="connsiteY2" fmla="*/ 1947 h 4970824"/>
              <a:gd name="connsiteX3" fmla="*/ 5203663 w 14224425"/>
              <a:gd name="connsiteY3" fmla="*/ 3519099 h 4970824"/>
              <a:gd name="connsiteX4" fmla="*/ 7043532 w 14224425"/>
              <a:gd name="connsiteY4" fmla="*/ 4520653 h 4970824"/>
              <a:gd name="connsiteX5" fmla="*/ 8417292 w 14224425"/>
              <a:gd name="connsiteY5" fmla="*/ 3392726 h 4970824"/>
              <a:gd name="connsiteX6" fmla="*/ 9953625 w 14224425"/>
              <a:gd name="connsiteY6" fmla="*/ 107169 h 4970824"/>
              <a:gd name="connsiteX7" fmla="*/ 12548334 w 14224425"/>
              <a:gd name="connsiteY7" fmla="*/ 3101580 h 4970824"/>
              <a:gd name="connsiteX8" fmla="*/ 14224425 w 14224425"/>
              <a:gd name="connsiteY8" fmla="*/ 4049066 h 497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425" h="4970824">
                <a:moveTo>
                  <a:pt x="0" y="4970824"/>
                </a:moveTo>
                <a:cubicBezTo>
                  <a:pt x="425033" y="4711774"/>
                  <a:pt x="674732" y="4868938"/>
                  <a:pt x="1208024" y="4040792"/>
                </a:cubicBezTo>
                <a:cubicBezTo>
                  <a:pt x="1741316" y="3212646"/>
                  <a:pt x="2533813" y="88896"/>
                  <a:pt x="3199753" y="1947"/>
                </a:cubicBezTo>
                <a:cubicBezTo>
                  <a:pt x="3865693" y="-85002"/>
                  <a:pt x="4563033" y="2765981"/>
                  <a:pt x="5203663" y="3519099"/>
                </a:cubicBezTo>
                <a:cubicBezTo>
                  <a:pt x="5844293" y="4272217"/>
                  <a:pt x="6507927" y="4541715"/>
                  <a:pt x="7043532" y="4520653"/>
                </a:cubicBezTo>
                <a:cubicBezTo>
                  <a:pt x="7579137" y="4499591"/>
                  <a:pt x="7932277" y="4128307"/>
                  <a:pt x="8417292" y="3392726"/>
                </a:cubicBezTo>
                <a:cubicBezTo>
                  <a:pt x="8902307" y="2657145"/>
                  <a:pt x="9265118" y="155693"/>
                  <a:pt x="9953625" y="107169"/>
                </a:cubicBezTo>
                <a:cubicBezTo>
                  <a:pt x="10642132" y="58645"/>
                  <a:pt x="11836534" y="2444597"/>
                  <a:pt x="12548334" y="3101580"/>
                </a:cubicBezTo>
                <a:cubicBezTo>
                  <a:pt x="13260134" y="3758563"/>
                  <a:pt x="13802188" y="4056350"/>
                  <a:pt x="14224425" y="4049066"/>
                </a:cubicBezTo>
              </a:path>
            </a:pathLst>
          </a:custGeom>
          <a:gradFill flip="none" rotWithShape="1">
            <a:gsLst>
              <a:gs pos="47000">
                <a:schemeClr val="bg1"/>
              </a:gs>
              <a:gs pos="81000">
                <a:srgbClr val="202024">
                  <a:alpha val="35000"/>
                </a:srgbClr>
              </a:gs>
              <a:gs pos="91000">
                <a:srgbClr val="202024"/>
              </a:gs>
            </a:gsLst>
            <a:lin ang="5400000" scaled="1"/>
            <a:tileRect/>
          </a:gradFill>
          <a:ln w="12700" cmpd="sng">
            <a:solidFill>
              <a:schemeClr val="bg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n w="76200" cmpd="sng">
                <a:solidFill>
                  <a:schemeClr val="tx1"/>
                </a:solidFill>
              </a:ln>
              <a:solidFill>
                <a:schemeClr val="bg1"/>
              </a:solidFill>
              <a:uFillTx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1377119" y="1495312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  <a:uFillTx/>
              </a:rPr>
              <a:t>reactive decisions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5029592" y="1512698"/>
            <a:ext cx="212750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  <a:uFillTx/>
              </a:rPr>
              <a:t>historical analysis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20E28E6F-6E9B-A742-98DE-11D3A0AAC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80C20251-5034-6F46-9AA3-A43902AC7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15</a:t>
            </a:fld>
            <a:endParaRPr lang="it-IT">
              <a:uFillTx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AC18F2-A221-D347-A831-9874E641D3BC}"/>
              </a:ext>
            </a:extLst>
          </p:cNvPr>
          <p:cNvGrpSpPr/>
          <p:nvPr/>
        </p:nvGrpSpPr>
        <p:grpSpPr>
          <a:xfrm>
            <a:off x="6761223" y="3787993"/>
            <a:ext cx="1265079" cy="192874"/>
            <a:chOff x="806734" y="4046186"/>
            <a:chExt cx="1694728" cy="2583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233E3F-69D9-E749-8A73-A5D1EE576B52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26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6EB9090F-327E-0E4D-A3B1-A8907C425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BC9993-AF6A-E74E-9E29-FBD58580E7F9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uFillTx/>
              </a:rPr>
              <a:t>Data-</a:t>
            </a:r>
            <a:r>
              <a:rPr lang="it-IT" dirty="0" err="1">
                <a:uFillTx/>
              </a:rPr>
              <a:t>driven</a:t>
            </a:r>
            <a:r>
              <a:rPr lang="it-IT" dirty="0">
                <a:uFillTx/>
              </a:rPr>
              <a:t> </a:t>
            </a:r>
            <a:r>
              <a:rPr lang="it-IT" dirty="0" err="1">
                <a:uFillTx/>
              </a:rPr>
              <a:t>decision</a:t>
            </a:r>
            <a:endParaRPr lang="en-US" dirty="0">
              <a:uFillTx/>
            </a:endParaRPr>
          </a:p>
        </p:txBody>
      </p:sp>
      <p:sp>
        <p:nvSpPr>
          <p:cNvPr id="50" name="Rectangle 49"/>
          <p:cNvSpPr>
            <a:spLocks/>
          </p:cNvSpPr>
          <p:nvPr/>
        </p:nvSpPr>
        <p:spPr>
          <a:xfrm>
            <a:off x="5628368" y="1392557"/>
            <a:ext cx="775172" cy="2780657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>
            <a:spLocks/>
          </p:cNvSpPr>
          <p:nvPr/>
        </p:nvSpPr>
        <p:spPr>
          <a:xfrm>
            <a:off x="538385" y="1392557"/>
            <a:ext cx="775172" cy="2780657"/>
          </a:xfrm>
          <a:prstGeom prst="rect">
            <a:avLst/>
          </a:prstGeom>
          <a:solidFill>
            <a:srgbClr val="FFFFFF">
              <a:lumMod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Pentagon 51"/>
          <p:cNvSpPr>
            <a:spLocks/>
          </p:cNvSpPr>
          <p:nvPr/>
        </p:nvSpPr>
        <p:spPr>
          <a:xfrm>
            <a:off x="1315455" y="1957531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>
            <a:spLocks/>
          </p:cNvSpPr>
          <p:nvPr/>
        </p:nvSpPr>
        <p:spPr>
          <a:xfrm>
            <a:off x="6372809" y="1392557"/>
            <a:ext cx="775172" cy="27806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Pentagon 53"/>
          <p:cNvSpPr>
            <a:spLocks/>
          </p:cNvSpPr>
          <p:nvPr/>
        </p:nvSpPr>
        <p:spPr>
          <a:xfrm>
            <a:off x="1315455" y="1392557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Pentagon 54"/>
          <p:cNvSpPr>
            <a:spLocks/>
          </p:cNvSpPr>
          <p:nvPr/>
        </p:nvSpPr>
        <p:spPr>
          <a:xfrm>
            <a:off x="1315455" y="2522506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Pentagon 55"/>
          <p:cNvSpPr>
            <a:spLocks/>
          </p:cNvSpPr>
          <p:nvPr/>
        </p:nvSpPr>
        <p:spPr>
          <a:xfrm>
            <a:off x="1315455" y="3086427"/>
            <a:ext cx="4563554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Pentagon 56"/>
          <p:cNvSpPr>
            <a:spLocks/>
          </p:cNvSpPr>
          <p:nvPr/>
        </p:nvSpPr>
        <p:spPr>
          <a:xfrm>
            <a:off x="1315455" y="3651402"/>
            <a:ext cx="5307857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Pentagon 57"/>
          <p:cNvSpPr>
            <a:spLocks/>
          </p:cNvSpPr>
          <p:nvPr/>
        </p:nvSpPr>
        <p:spPr>
          <a:xfrm>
            <a:off x="1315455" y="1391248"/>
            <a:ext cx="2213890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Pentagon 58"/>
          <p:cNvSpPr>
            <a:spLocks/>
          </p:cNvSpPr>
          <p:nvPr/>
        </p:nvSpPr>
        <p:spPr>
          <a:xfrm>
            <a:off x="1315454" y="1952499"/>
            <a:ext cx="2752255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Pentagon 59"/>
          <p:cNvSpPr>
            <a:spLocks/>
          </p:cNvSpPr>
          <p:nvPr/>
        </p:nvSpPr>
        <p:spPr>
          <a:xfrm>
            <a:off x="1315454" y="2520143"/>
            <a:ext cx="3497266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>
            <a:spLocks/>
          </p:cNvSpPr>
          <p:nvPr/>
        </p:nvSpPr>
        <p:spPr>
          <a:xfrm rot="5400000">
            <a:off x="6377100" y="2677393"/>
            <a:ext cx="738848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8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Action</a:t>
            </a:r>
            <a:endParaRPr lang="en-US" sz="1800" kern="1200" dirty="0">
              <a:solidFill>
                <a:srgbClr val="000000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 rot="5400000">
            <a:off x="609809" y="2648196"/>
            <a:ext cx="606099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8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1300445" y="1338083"/>
            <a:ext cx="1286635" cy="52181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</a:t>
            </a: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happen?</a:t>
            </a: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1300444" y="1922132"/>
            <a:ext cx="1614747" cy="49188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Diagnostic</a:t>
            </a: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did it happen?</a:t>
            </a:r>
          </a:p>
        </p:txBody>
      </p:sp>
      <p:sp>
        <p:nvSpPr>
          <p:cNvPr id="65" name="TextBox 64"/>
          <p:cNvSpPr txBox="1">
            <a:spLocks/>
          </p:cNvSpPr>
          <p:nvPr/>
        </p:nvSpPr>
        <p:spPr>
          <a:xfrm>
            <a:off x="1300444" y="2490367"/>
            <a:ext cx="1614748" cy="4708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</a:t>
            </a: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will happen?</a:t>
            </a:r>
          </a:p>
        </p:txBody>
      </p:sp>
      <p:sp>
        <p:nvSpPr>
          <p:cNvPr id="66" name="TextBox 65"/>
          <p:cNvSpPr txBox="1">
            <a:spLocks/>
          </p:cNvSpPr>
          <p:nvPr/>
        </p:nvSpPr>
        <p:spPr>
          <a:xfrm rot="5400000">
            <a:off x="5549141" y="2652882"/>
            <a:ext cx="965421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800" b="1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</a:t>
            </a:r>
            <a:endParaRPr lang="en-US" sz="1800" kern="1200" dirty="0">
              <a:solidFill>
                <a:srgbClr val="000000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>
            <a:spLocks/>
          </p:cNvSpPr>
          <p:nvPr/>
        </p:nvSpPr>
        <p:spPr>
          <a:xfrm>
            <a:off x="1314292" y="3103352"/>
            <a:ext cx="2753417" cy="106290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1200">
              <a:solidFill>
                <a:srgbClr val="FFFFFF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>
            <a:spLocks/>
          </p:cNvSpPr>
          <p:nvPr/>
        </p:nvSpPr>
        <p:spPr>
          <a:xfrm>
            <a:off x="1321907" y="3365962"/>
            <a:ext cx="1707793" cy="5374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b="1" kern="120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Prescriptive</a:t>
            </a:r>
            <a:r>
              <a:rPr lang="en-US" sz="1600" kern="120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sz="1600" kern="1200" dirty="0">
              <a:solidFill>
                <a:srgbClr val="000000"/>
              </a:solidFill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should I do?</a:t>
            </a:r>
          </a:p>
        </p:txBody>
      </p:sp>
      <p:sp>
        <p:nvSpPr>
          <p:cNvPr id="69" name="TextBox 68"/>
          <p:cNvSpPr txBox="1">
            <a:spLocks/>
          </p:cNvSpPr>
          <p:nvPr/>
        </p:nvSpPr>
        <p:spPr>
          <a:xfrm>
            <a:off x="4052171" y="3198925"/>
            <a:ext cx="1425190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Support</a:t>
            </a:r>
          </a:p>
        </p:txBody>
      </p:sp>
      <p:sp>
        <p:nvSpPr>
          <p:cNvPr id="70" name="TextBox 69"/>
          <p:cNvSpPr txBox="1">
            <a:spLocks/>
          </p:cNvSpPr>
          <p:nvPr/>
        </p:nvSpPr>
        <p:spPr>
          <a:xfrm>
            <a:off x="4052170" y="3794317"/>
            <a:ext cx="1713641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sz="1600" kern="120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Automation</a:t>
            </a:r>
          </a:p>
        </p:txBody>
      </p:sp>
      <p:sp>
        <p:nvSpPr>
          <p:cNvPr id="71" name="TextBox 70"/>
          <p:cNvSpPr txBox="1">
            <a:spLocks/>
          </p:cNvSpPr>
          <p:nvPr/>
        </p:nvSpPr>
        <p:spPr>
          <a:xfrm>
            <a:off x="2303995" y="4316129"/>
            <a:ext cx="775172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kern="1200" dirty="0">
                <a:solidFill>
                  <a:schemeClr val="bg1"/>
                </a:solidFill>
                <a:uFillTx/>
                <a:latin typeface="Calibri" panose="020F0502020204030204"/>
                <a:ea typeface="+mn-ea"/>
                <a:cs typeface="+mn-cs"/>
              </a:rPr>
              <a:t>Machine-centered</a:t>
            </a:r>
          </a:p>
        </p:txBody>
      </p:sp>
      <p:sp>
        <p:nvSpPr>
          <p:cNvPr id="72" name="TextBox 71"/>
          <p:cNvSpPr txBox="1">
            <a:spLocks/>
          </p:cNvSpPr>
          <p:nvPr/>
        </p:nvSpPr>
        <p:spPr>
          <a:xfrm>
            <a:off x="4628283" y="4316129"/>
            <a:ext cx="2988307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FontTx/>
              <a:buNone/>
            </a:pPr>
            <a:r>
              <a:rPr lang="en-US" kern="1200" dirty="0">
                <a:solidFill>
                  <a:schemeClr val="bg1"/>
                </a:solidFill>
                <a:uFillTx/>
                <a:latin typeface="Calibri" panose="020F0502020204030204"/>
                <a:ea typeface="+mn-ea"/>
                <a:cs typeface="+mn-cs"/>
              </a:rPr>
              <a:t>Human-Centered</a:t>
            </a:r>
          </a:p>
        </p:txBody>
      </p:sp>
      <p:sp>
        <p:nvSpPr>
          <p:cNvPr id="74" name="Rectangle 73"/>
          <p:cNvSpPr>
            <a:spLocks/>
          </p:cNvSpPr>
          <p:nvPr/>
        </p:nvSpPr>
        <p:spPr>
          <a:xfrm>
            <a:off x="7682021" y="1890692"/>
            <a:ext cx="12170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  <a:uFillTx/>
              </a:rPr>
              <a:t>historical </a:t>
            </a:r>
          </a:p>
          <a:p>
            <a:r>
              <a:rPr lang="en-US" sz="1900" dirty="0">
                <a:solidFill>
                  <a:schemeClr val="accent2"/>
                </a:solidFill>
                <a:uFillTx/>
              </a:rPr>
              <a:t>analysis</a:t>
            </a:r>
          </a:p>
        </p:txBody>
      </p:sp>
      <p:sp>
        <p:nvSpPr>
          <p:cNvPr id="75" name="Rectangle 74"/>
          <p:cNvSpPr>
            <a:spLocks/>
          </p:cNvSpPr>
          <p:nvPr/>
        </p:nvSpPr>
        <p:spPr>
          <a:xfrm>
            <a:off x="7653208" y="3263644"/>
            <a:ext cx="14556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  <a:uFillTx/>
              </a:rPr>
              <a:t>reactive decisions</a:t>
            </a:r>
          </a:p>
        </p:txBody>
      </p:sp>
      <p:sp>
        <p:nvSpPr>
          <p:cNvPr id="76" name="Right Brace 75"/>
          <p:cNvSpPr>
            <a:spLocks/>
          </p:cNvSpPr>
          <p:nvPr/>
        </p:nvSpPr>
        <p:spPr>
          <a:xfrm>
            <a:off x="7228104" y="1391248"/>
            <a:ext cx="405873" cy="1623152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77" name="Right Brace 76"/>
          <p:cNvSpPr>
            <a:spLocks/>
          </p:cNvSpPr>
          <p:nvPr/>
        </p:nvSpPr>
        <p:spPr>
          <a:xfrm>
            <a:off x="7228104" y="3041955"/>
            <a:ext cx="405873" cy="1131259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78" name="Rectangle 77"/>
          <p:cNvSpPr>
            <a:spLocks/>
          </p:cNvSpPr>
          <p:nvPr/>
        </p:nvSpPr>
        <p:spPr>
          <a:xfrm>
            <a:off x="424872" y="4172653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uFillTx/>
              </a:rPr>
              <a:t>[</a:t>
            </a:r>
            <a:r>
              <a:rPr lang="it-IT" sz="1100" dirty="0" err="1">
                <a:solidFill>
                  <a:schemeClr val="bg1"/>
                </a:solidFill>
                <a:uFillTx/>
              </a:rPr>
              <a:t>src</a:t>
            </a:r>
            <a:r>
              <a:rPr lang="it-IT" sz="1100" dirty="0">
                <a:solidFill>
                  <a:schemeClr val="bg1"/>
                </a:solidFill>
                <a:uFillTx/>
              </a:rPr>
              <a:t>. </a:t>
            </a:r>
            <a:r>
              <a:rPr lang="it-IT" sz="1100" dirty="0" err="1">
                <a:solidFill>
                  <a:schemeClr val="bg1"/>
                </a:solidFill>
                <a:uFillTx/>
              </a:rPr>
              <a:t>Gartner</a:t>
            </a:r>
            <a:r>
              <a:rPr lang="it-IT" sz="1100" dirty="0">
                <a:solidFill>
                  <a:schemeClr val="bg1"/>
                </a:solidFill>
                <a:uFillTx/>
              </a:rPr>
              <a:t>]</a:t>
            </a:r>
            <a:endParaRPr lang="en-US" sz="1100" dirty="0">
              <a:solidFill>
                <a:schemeClr val="bg1"/>
              </a:solidFill>
              <a:uFillTx/>
            </a:endParaRPr>
          </a:p>
        </p:txBody>
      </p:sp>
      <p:sp>
        <p:nvSpPr>
          <p:cNvPr id="79" name="Rectangle 78"/>
          <p:cNvSpPr>
            <a:spLocks/>
          </p:cNvSpPr>
          <p:nvPr/>
        </p:nvSpPr>
        <p:spPr>
          <a:xfrm>
            <a:off x="1963204" y="4376219"/>
            <a:ext cx="159489" cy="148242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80" name="Rectangle 79"/>
          <p:cNvSpPr>
            <a:spLocks/>
          </p:cNvSpPr>
          <p:nvPr/>
        </p:nvSpPr>
        <p:spPr>
          <a:xfrm>
            <a:off x="2183240" y="4376219"/>
            <a:ext cx="159489" cy="148242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81" name="Rectangle 80"/>
          <p:cNvSpPr>
            <a:spLocks/>
          </p:cNvSpPr>
          <p:nvPr/>
        </p:nvSpPr>
        <p:spPr>
          <a:xfrm>
            <a:off x="4272791" y="4376219"/>
            <a:ext cx="159489" cy="148242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82" name="Rectangle 81"/>
          <p:cNvSpPr>
            <a:spLocks/>
          </p:cNvSpPr>
          <p:nvPr/>
        </p:nvSpPr>
        <p:spPr>
          <a:xfrm>
            <a:off x="4509257" y="4376219"/>
            <a:ext cx="159489" cy="14824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1200" kern="1200">
              <a:solidFill>
                <a:srgbClr val="FFFFFF"/>
              </a:solidFill>
              <a:uFillTx/>
              <a:latin typeface="Calibri" panose="020F0502020204030204"/>
            </a:endParaRPr>
          </a:p>
        </p:txBody>
      </p:sp>
      <p:sp>
        <p:nvSpPr>
          <p:cNvPr id="35" name="Footer Placeholder 7">
            <a:extLst>
              <a:ext uri="{FF2B5EF4-FFF2-40B4-BE49-F238E27FC236}">
                <a16:creationId xmlns:a16="http://schemas.microsoft.com/office/drawing/2014/main" id="{BF3F7B5F-EB6E-B643-BE9A-2CCD2402B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064D5F28-97B4-E04E-BA62-6C9F2476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16</a:t>
            </a:fld>
            <a:endParaRPr lang="it-IT"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3" grpId="0"/>
      <p:bldP spid="64" grpId="0"/>
      <p:bldP spid="65" grpId="0"/>
      <p:bldP spid="67" grpId="0" animBg="1"/>
      <p:bldP spid="68" grpId="0"/>
      <p:bldP spid="69" grpId="0"/>
      <p:bldP spid="70" grpId="0"/>
      <p:bldP spid="74" grpId="0"/>
      <p:bldP spid="75" grpId="0"/>
      <p:bldP spid="76" grpId="0" animBg="1"/>
      <p:bldP spid="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6AAA1DE-1910-C249-A89E-D8ADC7C99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&amp; Partner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it-IT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Data-driven Decision Making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226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>
                <a:uFillTx/>
              </a:rPr>
              <a:t>Taking Decisions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>
                <a:uFillTx/>
              </a:rPr>
              <a:t>In many organizations decisions are made by "questionable" methodologies</a:t>
            </a: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7829550" y="261257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>
            <a:normAutofit fontScale="25000" lnSpcReduction="20000"/>
          </a:bodyPr>
          <a:lstStyle/>
          <a:p>
            <a:pPr algn="l"/>
            <a:endParaRPr lang="it-IT" sz="3000">
              <a:solidFill>
                <a:schemeClr val="bg1"/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7045778" y="375557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>
            <a:normAutofit fontScale="25000" lnSpcReduction="20000"/>
          </a:bodyPr>
          <a:lstStyle/>
          <a:p>
            <a:pPr algn="l"/>
            <a:endParaRPr lang="it-IT" sz="3000">
              <a:solidFill>
                <a:schemeClr val="bg1"/>
              </a:solidFill>
              <a:uFillTx/>
            </a:endParaRP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2767ACD-D86A-9E4B-9B6E-C767D9284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2E19FD4A-8153-454C-9012-9D460D7AE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2</a:t>
            </a:fld>
            <a:endParaRPr lang="it-IT">
              <a:uFillTx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Taking Decisions: </a:t>
            </a:r>
            <a:r>
              <a:rPr lang="en-US" dirty="0" err="1">
                <a:uFillTx/>
              </a:rPr>
              <a:t>HiPPO</a:t>
            </a:r>
            <a:r>
              <a:rPr lang="en-US" dirty="0">
                <a:uFillTx/>
              </a:rPr>
              <a:t> </a:t>
            </a:r>
            <a:endParaRPr lang="en-GB" dirty="0">
              <a:uFillTx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DC9B8-2D82-AE4D-B62A-5DD9D3D00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6C3AE41-9EC3-7E4D-9C8A-8D95D175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3</a:t>
            </a:fld>
            <a:endParaRPr lang="it-IT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187F6-89F3-A44C-89BB-3432D558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78" y="1194848"/>
            <a:ext cx="4664559" cy="3333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Taking Decisions: Flipism</a:t>
            </a:r>
            <a:endParaRPr lang="en-GB" dirty="0"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6218"/>
          <a:stretch/>
        </p:blipFill>
        <p:spPr>
          <a:xfrm rot="201417">
            <a:off x="3188523" y="1128879"/>
            <a:ext cx="2695095" cy="3477304"/>
          </a:xfrm>
          <a:prstGeom prst="rect">
            <a:avLst/>
          </a:prstGeom>
        </p:spPr>
      </p:pic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0E55727-4C22-734A-99B2-E101F388B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535D4ACE-952C-9545-89A8-6CA67204C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4</a:t>
            </a:fld>
            <a:endParaRPr lang="it-IT">
              <a:uFillTx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uFillTx/>
              </a:rPr>
              <a:t>Taking Decisions (cont.)</a:t>
            </a:r>
            <a:endParaRPr lang="en-US" noProof="0" dirty="0">
              <a:uFillTx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>
                <a:uFillTx/>
              </a:rPr>
              <a:t>In many organizations decisions are made by "questionable" methodologies such as</a:t>
            </a:r>
          </a:p>
          <a:p>
            <a:pPr lvl="1"/>
            <a:r>
              <a:rPr lang="en-US" b="1" noProof="0" dirty="0">
                <a:uFillTx/>
              </a:rPr>
              <a:t>Hi</a:t>
            </a:r>
            <a:r>
              <a:rPr lang="en-US" noProof="0" dirty="0">
                <a:uFillTx/>
              </a:rPr>
              <a:t>ghest </a:t>
            </a:r>
            <a:r>
              <a:rPr lang="en-US" b="1" noProof="0" dirty="0">
                <a:uFillTx/>
              </a:rPr>
              <a:t>P</a:t>
            </a:r>
            <a:r>
              <a:rPr lang="en-US" noProof="0" dirty="0">
                <a:uFillTx/>
              </a:rPr>
              <a:t>aid </a:t>
            </a:r>
            <a:r>
              <a:rPr lang="en-US" b="1" noProof="0" dirty="0">
                <a:uFillTx/>
              </a:rPr>
              <a:t>P</a:t>
            </a:r>
            <a:r>
              <a:rPr lang="en-US" noProof="0" dirty="0">
                <a:uFillTx/>
              </a:rPr>
              <a:t>erson </a:t>
            </a:r>
            <a:r>
              <a:rPr lang="en-US" b="1" noProof="0" dirty="0">
                <a:uFillTx/>
              </a:rPr>
              <a:t>O</a:t>
            </a:r>
            <a:r>
              <a:rPr lang="en-US" noProof="0" dirty="0">
                <a:uFillTx/>
              </a:rPr>
              <a:t>pinion (</a:t>
            </a:r>
            <a:r>
              <a:rPr lang="en-US" noProof="0" dirty="0" err="1">
                <a:uFillTx/>
              </a:rPr>
              <a:t>HiPPO</a:t>
            </a:r>
            <a:r>
              <a:rPr lang="en-US" noProof="0" dirty="0">
                <a:uFillTx/>
              </a:rPr>
              <a:t>)</a:t>
            </a:r>
          </a:p>
          <a:p>
            <a:pPr lvl="1"/>
            <a:r>
              <a:rPr lang="en-US" b="1" noProof="0" dirty="0">
                <a:uFillTx/>
              </a:rPr>
              <a:t>Flipism</a:t>
            </a:r>
            <a:r>
              <a:rPr lang="en-US" noProof="0" dirty="0">
                <a:uFillTx/>
              </a:rPr>
              <a:t> (all decisions are made by flipping a coin)</a:t>
            </a:r>
          </a:p>
          <a:p>
            <a:r>
              <a:rPr lang="en-US" noProof="0" dirty="0">
                <a:uFillTx/>
              </a:rPr>
              <a:t>This could have been the </a:t>
            </a:r>
            <a:r>
              <a:rPr lang="en-US" b="1" noProof="0" dirty="0">
                <a:uFillTx/>
              </a:rPr>
              <a:t>right</a:t>
            </a:r>
            <a:r>
              <a:rPr lang="en-US" noProof="0" dirty="0">
                <a:uFillTx/>
              </a:rPr>
              <a:t> approach </a:t>
            </a:r>
            <a:r>
              <a:rPr lang="en-US" b="1" noProof="0" dirty="0">
                <a:uFillTx/>
              </a:rPr>
              <a:t>in the '70s </a:t>
            </a:r>
            <a:r>
              <a:rPr lang="en-US" noProof="0" dirty="0">
                <a:uFillTx/>
              </a:rPr>
              <a:t>…</a:t>
            </a:r>
          </a:p>
          <a:p>
            <a:pPr lvl="1"/>
            <a:r>
              <a:rPr lang="en-US" noProof="0" dirty="0">
                <a:uFillTx/>
              </a:rPr>
              <a:t>See the "Theory of Bounded Rationality" by Herbert Simons</a:t>
            </a:r>
          </a:p>
          <a:p>
            <a:endParaRPr lang="en-US" noProof="0" dirty="0">
              <a:uFillTx/>
            </a:endParaRPr>
          </a:p>
          <a:p>
            <a:pPr marL="0" indent="0">
              <a:buNone/>
            </a:pPr>
            <a:endParaRPr lang="en-US" noProof="0" dirty="0">
              <a:uFillTx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7829550" y="261257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>
            <a:normAutofit fontScale="25000" lnSpcReduction="20000"/>
          </a:bodyPr>
          <a:lstStyle/>
          <a:p>
            <a:pPr algn="l"/>
            <a:endParaRPr lang="it-IT" sz="3000">
              <a:solidFill>
                <a:schemeClr val="bg1"/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7045778" y="375557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>
            <a:normAutofit fontScale="25000" lnSpcReduction="20000"/>
          </a:bodyPr>
          <a:lstStyle/>
          <a:p>
            <a:pPr algn="l"/>
            <a:endParaRPr lang="it-IT" sz="3000">
              <a:solidFill>
                <a:schemeClr val="bg1"/>
              </a:solidFill>
              <a:uFillTx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774A0C-37B2-A245-B55D-5FBF5BF87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1B8507-639C-9B44-9116-5C19AB0D0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5</a:t>
            </a:fld>
            <a:endParaRPr lang="it-IT">
              <a:uFillTx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uFillTx/>
              </a:rPr>
              <a:t>Taking Decisions (cont.)</a:t>
            </a:r>
            <a:endParaRPr lang="en-US" noProof="0" dirty="0">
              <a:uFillTx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95898" cy="3391161"/>
          </a:xfrm>
          <a:prstGeom prst="rect">
            <a:avLst/>
          </a:prstGeom>
        </p:spPr>
        <p:txBody>
          <a:bodyPr/>
          <a:lstStyle/>
          <a:p>
            <a:r>
              <a:rPr lang="en-US" noProof="0" dirty="0">
                <a:uFillTx/>
              </a:rPr>
              <a:t>In many organizations decisions are made by the "questionable" methodologies such as</a:t>
            </a:r>
          </a:p>
          <a:p>
            <a:pPr lvl="1"/>
            <a:r>
              <a:rPr lang="en-US" b="1" noProof="0" dirty="0">
                <a:uFillTx/>
              </a:rPr>
              <a:t>Hi</a:t>
            </a:r>
            <a:r>
              <a:rPr lang="en-US" noProof="0" dirty="0">
                <a:uFillTx/>
              </a:rPr>
              <a:t>ghest </a:t>
            </a:r>
            <a:r>
              <a:rPr lang="en-US" b="1" noProof="0" dirty="0">
                <a:uFillTx/>
              </a:rPr>
              <a:t>P</a:t>
            </a:r>
            <a:r>
              <a:rPr lang="en-US" noProof="0" dirty="0">
                <a:uFillTx/>
              </a:rPr>
              <a:t>aid </a:t>
            </a:r>
            <a:r>
              <a:rPr lang="en-US" b="1" noProof="0" dirty="0">
                <a:uFillTx/>
              </a:rPr>
              <a:t>P</a:t>
            </a:r>
            <a:r>
              <a:rPr lang="en-US" noProof="0" dirty="0">
                <a:uFillTx/>
              </a:rPr>
              <a:t>erson </a:t>
            </a:r>
            <a:r>
              <a:rPr lang="en-US" b="1" noProof="0" dirty="0">
                <a:uFillTx/>
              </a:rPr>
              <a:t>O</a:t>
            </a:r>
            <a:r>
              <a:rPr lang="en-US" noProof="0" dirty="0">
                <a:uFillTx/>
              </a:rPr>
              <a:t>pinion (</a:t>
            </a:r>
            <a:r>
              <a:rPr lang="en-US" noProof="0" dirty="0" err="1">
                <a:uFillTx/>
              </a:rPr>
              <a:t>HiPPO</a:t>
            </a:r>
            <a:r>
              <a:rPr lang="en-US" noProof="0" dirty="0">
                <a:uFillTx/>
              </a:rPr>
              <a:t>)</a:t>
            </a:r>
          </a:p>
          <a:p>
            <a:pPr lvl="1"/>
            <a:r>
              <a:rPr lang="en-US" b="1" noProof="0" dirty="0">
                <a:uFillTx/>
              </a:rPr>
              <a:t>Flipism</a:t>
            </a:r>
            <a:r>
              <a:rPr lang="en-US" noProof="0" dirty="0">
                <a:uFillTx/>
              </a:rPr>
              <a:t> (all decisions are made by flipping a coin)</a:t>
            </a:r>
          </a:p>
          <a:p>
            <a:r>
              <a:rPr lang="en-US" noProof="0" dirty="0">
                <a:uFillTx/>
              </a:rPr>
              <a:t>This could have been the right approach in the '70s …</a:t>
            </a:r>
          </a:p>
          <a:p>
            <a:pPr lvl="1"/>
            <a:r>
              <a:rPr lang="en-US" noProof="0" dirty="0">
                <a:uFillTx/>
              </a:rPr>
              <a:t>See the "Theory of Bounded Rationality" by Herbert Simons</a:t>
            </a:r>
          </a:p>
          <a:p>
            <a:endParaRPr lang="en-US" noProof="0" dirty="0">
              <a:uFillTx/>
            </a:endParaRPr>
          </a:p>
          <a:p>
            <a:r>
              <a:rPr lang="en-US" noProof="0" dirty="0">
                <a:uFillTx/>
              </a:rPr>
              <a:t>… but </a:t>
            </a:r>
            <a:r>
              <a:rPr lang="en-US" b="1" noProof="0" dirty="0">
                <a:uFillTx/>
              </a:rPr>
              <a:t>in the Digital Era </a:t>
            </a:r>
            <a:r>
              <a:rPr lang="en-US" noProof="0" dirty="0">
                <a:uFillTx/>
              </a:rPr>
              <a:t>one can dream of </a:t>
            </a:r>
            <a:br>
              <a:rPr lang="en-US" noProof="0" dirty="0">
                <a:uFillTx/>
              </a:rPr>
            </a:br>
            <a:r>
              <a:rPr lang="en-US" b="1" noProof="0" dirty="0">
                <a:uFillTx/>
              </a:rPr>
              <a:t>data-driven organization </a:t>
            </a:r>
          </a:p>
          <a:p>
            <a:endParaRPr lang="en-US" noProof="0" dirty="0">
              <a:uFillTx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B7670700-8340-8C41-B0E3-A68D3F5DA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258C2D3-0388-0D4F-9216-85117608F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6</a:t>
            </a:fld>
            <a:endParaRPr lang="it-IT">
              <a:uFillTx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Taking Decisions: data-driven organization</a:t>
            </a:r>
            <a:endParaRPr lang="en-GB" dirty="0"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4" y="1222930"/>
            <a:ext cx="4802116" cy="3440062"/>
          </a:xfrm>
          <a:prstGeom prst="rect">
            <a:avLst/>
          </a:prstGeom>
        </p:spPr>
      </p:pic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9E4E7745-5132-A742-8202-9C66E7739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0E99445-F7EE-6E4D-9D55-9161A380E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7</a:t>
            </a:fld>
            <a:endParaRPr lang="it-IT">
              <a:uFillTx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uFillTx/>
              </a:rPr>
              <a:t>Data-Driven Decisions</a:t>
            </a:r>
            <a:endParaRPr lang="en-US" noProof="0" dirty="0">
              <a:uFillTx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endParaRPr lang="en-US" noProof="0" dirty="0">
              <a:uFillTx/>
            </a:endParaRPr>
          </a:p>
          <a:p>
            <a:pPr lvl="1"/>
            <a:endParaRPr lang="en-US" noProof="0" dirty="0">
              <a:uFillTx/>
            </a:endParaRPr>
          </a:p>
          <a:p>
            <a:pPr marL="0" indent="0" algn="ctr">
              <a:buNone/>
            </a:pPr>
            <a:r>
              <a:rPr lang="en-US" b="1" noProof="0" dirty="0">
                <a:uFillTx/>
              </a:rPr>
              <a:t>Decisions</a:t>
            </a:r>
            <a:r>
              <a:rPr lang="en-US" noProof="0" dirty="0">
                <a:uFillTx/>
              </a:rPr>
              <a:t> no longer have to be made in the dark or based on gut instinct; they can be </a:t>
            </a:r>
            <a:r>
              <a:rPr lang="en-US" b="1" noProof="0" dirty="0">
                <a:uFillTx/>
              </a:rPr>
              <a:t>based on evidence, experiments</a:t>
            </a:r>
            <a:r>
              <a:rPr lang="en-US" noProof="0" dirty="0">
                <a:uFillTx/>
              </a:rPr>
              <a:t> </a:t>
            </a:r>
            <a:r>
              <a:rPr lang="en-US" b="1" noProof="0" dirty="0">
                <a:uFillTx/>
              </a:rPr>
              <a:t>and</a:t>
            </a:r>
            <a:r>
              <a:rPr lang="en-US" noProof="0" dirty="0">
                <a:uFillTx/>
              </a:rPr>
              <a:t> more accurate </a:t>
            </a:r>
            <a:r>
              <a:rPr lang="en-US" b="1" noProof="0" dirty="0">
                <a:uFillTx/>
              </a:rPr>
              <a:t>forecasts</a:t>
            </a:r>
            <a:r>
              <a:rPr lang="en-US" noProof="0" dirty="0">
                <a:uFillTx/>
              </a:rPr>
              <a:t>. </a:t>
            </a:r>
          </a:p>
          <a:p>
            <a:pPr marL="0" indent="0" algn="r">
              <a:buNone/>
            </a:pPr>
            <a:r>
              <a:rPr lang="en-US" noProof="0" dirty="0">
                <a:uFillTx/>
              </a:rPr>
              <a:t>-- McKinsey</a:t>
            </a:r>
          </a:p>
          <a:p>
            <a:endParaRPr lang="en-US" noProof="0" dirty="0">
              <a:uFillTx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FA34A11E-C7F7-D747-8728-1358DBA1A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2F2CC26-1FF3-084B-B6DE-F2AA416C4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8</a:t>
            </a:fld>
            <a:endParaRPr lang="it-IT">
              <a:uFillTx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uFillTx/>
              </a:rPr>
              <a:t>Data-driven organizations </a:t>
            </a:r>
            <a:endParaRPr lang="en-US" noProof="0" dirty="0">
              <a:uFillTx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noProof="0" dirty="0">
                <a:uFillTx/>
              </a:rPr>
              <a:t>perform better</a:t>
            </a:r>
          </a:p>
          <a:p>
            <a:pPr lvl="1"/>
            <a:r>
              <a:rPr lang="en-US" noProof="0" dirty="0">
                <a:uFillTx/>
              </a:rPr>
              <a:t>The data shows where they can streamline their processes</a:t>
            </a:r>
          </a:p>
          <a:p>
            <a:r>
              <a:rPr lang="en-US" b="1" noProof="0" dirty="0">
                <a:uFillTx/>
              </a:rPr>
              <a:t>are</a:t>
            </a:r>
            <a:r>
              <a:rPr lang="en-US" noProof="0" dirty="0">
                <a:uFillTx/>
              </a:rPr>
              <a:t> operationally </a:t>
            </a:r>
            <a:r>
              <a:rPr lang="en-US" b="1" noProof="0" dirty="0">
                <a:uFillTx/>
              </a:rPr>
              <a:t>more predictable</a:t>
            </a:r>
          </a:p>
          <a:p>
            <a:pPr lvl="1"/>
            <a:r>
              <a:rPr lang="en-US" noProof="0" dirty="0">
                <a:uFillTx/>
              </a:rPr>
              <a:t>Data insights fuel current and future decision making</a:t>
            </a:r>
          </a:p>
          <a:p>
            <a:r>
              <a:rPr lang="en-US" b="1" noProof="0" dirty="0">
                <a:uFillTx/>
              </a:rPr>
              <a:t>are more profitable</a:t>
            </a:r>
          </a:p>
          <a:p>
            <a:pPr lvl="1"/>
            <a:r>
              <a:rPr lang="en-US" noProof="0" dirty="0">
                <a:uFillTx/>
              </a:rPr>
              <a:t>Constant improvements and better predictions help to outsmart the competition and improve innovation.</a:t>
            </a:r>
          </a:p>
          <a:p>
            <a:endParaRPr lang="en-US" noProof="0" dirty="0">
              <a:uFillTx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15E9CBC-6BA5-AF4E-8171-D7178D9CD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82DC726-9C5B-0B4F-B583-704894CD3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0365D038-E70F-B244-A1AE-4DC4A8F32122}" type="slidenum">
              <a:rPr lang="it-IT" smtClean="0">
                <a:uFillTx/>
              </a:rPr>
              <a:t>9</a:t>
            </a:fld>
            <a:endParaRPr lang="it-IT">
              <a:uFillTx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898</Words>
  <Application>Microsoft Macintosh PowerPoint</Application>
  <PresentationFormat>On-screen Show (16:9)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Courier New</vt:lpstr>
      <vt:lpstr>Helvetica Neue</vt:lpstr>
      <vt:lpstr>Helvetica Neue Light</vt:lpstr>
      <vt:lpstr>Merriweather Sans</vt:lpstr>
      <vt:lpstr>Rubik</vt:lpstr>
      <vt:lpstr>Rubik Medium</vt:lpstr>
      <vt:lpstr>InfluxDays Template</vt:lpstr>
      <vt:lpstr>Data-driven Decision Making</vt:lpstr>
      <vt:lpstr>Taking Decisions</vt:lpstr>
      <vt:lpstr>Taking Decisions: HiPPO </vt:lpstr>
      <vt:lpstr>Taking Decisions: Flipism</vt:lpstr>
      <vt:lpstr>Taking Decisions (cont.)</vt:lpstr>
      <vt:lpstr>Taking Decisions (cont.)</vt:lpstr>
      <vt:lpstr>Taking Decisions: data-driven organization</vt:lpstr>
      <vt:lpstr>Data-Driven Decisions</vt:lpstr>
      <vt:lpstr>Data-driven organizations </vt:lpstr>
      <vt:lpstr>It's a streaming world …</vt:lpstr>
      <vt:lpstr>… looking for historical analysis …</vt:lpstr>
      <vt:lpstr>… struggling with reactive answers</vt:lpstr>
      <vt:lpstr>Because there are two moments to extract value from data</vt:lpstr>
      <vt:lpstr>Because there are two moments to extract value from data</vt:lpstr>
      <vt:lpstr>Because there are two moments to extract value from data</vt:lpstr>
      <vt:lpstr>Data-driven decision</vt:lpstr>
      <vt:lpstr>Data-driven Decision Making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32</cp:revision>
  <dcterms:modified xsi:type="dcterms:W3CDTF">2020-06-07T04:25:32Z</dcterms:modified>
</cp:coreProperties>
</file>